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6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7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8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9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12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Override13.xml" ContentType="application/vnd.openxmlformats-officedocument.themeOverr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heme/themeOverride14.xml" ContentType="application/vnd.openxmlformats-officedocument.themeOverr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heme/themeOverride18.xml" ContentType="application/vnd.openxmlformats-officedocument.themeOverr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78" r:id="rId1"/>
  </p:sldMasterIdLst>
  <p:notesMasterIdLst>
    <p:notesMasterId r:id="rId32"/>
  </p:notesMasterIdLst>
  <p:handoutMasterIdLst>
    <p:handoutMasterId r:id="rId33"/>
  </p:handoutMasterIdLst>
  <p:sldIdLst>
    <p:sldId id="258" r:id="rId2"/>
    <p:sldId id="337" r:id="rId3"/>
    <p:sldId id="338" r:id="rId4"/>
    <p:sldId id="268" r:id="rId5"/>
    <p:sldId id="269" r:id="rId6"/>
    <p:sldId id="350" r:id="rId7"/>
    <p:sldId id="351" r:id="rId8"/>
    <p:sldId id="270" r:id="rId9"/>
    <p:sldId id="353" r:id="rId10"/>
    <p:sldId id="354" r:id="rId11"/>
    <p:sldId id="355" r:id="rId12"/>
    <p:sldId id="373" r:id="rId13"/>
    <p:sldId id="291" r:id="rId14"/>
    <p:sldId id="340" r:id="rId15"/>
    <p:sldId id="356" r:id="rId16"/>
    <p:sldId id="357" r:id="rId17"/>
    <p:sldId id="358" r:id="rId18"/>
    <p:sldId id="372" r:id="rId19"/>
    <p:sldId id="360" r:id="rId20"/>
    <p:sldId id="361" r:id="rId21"/>
    <p:sldId id="362" r:id="rId22"/>
    <p:sldId id="359" r:id="rId23"/>
    <p:sldId id="349" r:id="rId24"/>
    <p:sldId id="364" r:id="rId25"/>
    <p:sldId id="367" r:id="rId26"/>
    <p:sldId id="366" r:id="rId27"/>
    <p:sldId id="368" r:id="rId28"/>
    <p:sldId id="369" r:id="rId29"/>
    <p:sldId id="370" r:id="rId30"/>
    <p:sldId id="371" r:id="rId31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ajalla UI"/>
        <a:cs typeface="Majalla U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7D21"/>
    <a:srgbClr val="FFFF66"/>
    <a:srgbClr val="00FFFF"/>
    <a:srgbClr val="117113"/>
    <a:srgbClr val="C2E59B"/>
    <a:srgbClr val="55E5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230" autoAdjust="0"/>
    <p:restoredTop sz="99639" autoAdjust="0"/>
  </p:normalViewPr>
  <p:slideViewPr>
    <p:cSldViewPr>
      <p:cViewPr>
        <p:scale>
          <a:sx n="60" d="100"/>
          <a:sy n="60" d="100"/>
        </p:scale>
        <p:origin x="-1542" y="-11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-108" y="0"/>
    </p:cViewPr>
  </p:sorterViewPr>
  <p:notesViewPr>
    <p:cSldViewPr>
      <p:cViewPr varScale="1">
        <p:scale>
          <a:sx n="55" d="100"/>
          <a:sy n="55" d="100"/>
        </p:scale>
        <p:origin x="-187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545CA7-8ABA-47DF-9F65-B6D53CF2E9D1}" type="doc">
      <dgm:prSet loTypeId="urn:microsoft.com/office/officeart/2005/8/layout/hierarchy3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764DFD-1F51-48CF-ADE6-07828239ABF8}">
      <dgm:prSet custT="1"/>
      <dgm:spPr/>
      <dgm:t>
        <a:bodyPr/>
        <a:lstStyle/>
        <a:p>
          <a:pPr rtl="1"/>
          <a:r>
            <a:rPr lang="fa-IR" sz="5400" smtClean="0">
              <a:cs typeface="B Homa" pitchFamily="2" charset="-78"/>
            </a:rPr>
            <a:t>چیستی حق بینی و حق شناسی </a:t>
          </a:r>
          <a:endParaRPr lang="en-US" sz="5400" dirty="0"/>
        </a:p>
      </dgm:t>
    </dgm:pt>
    <dgm:pt modelId="{06CFC529-B47E-4C52-A7EE-2B7CD945D7C2}" type="parTrans" cxnId="{80562070-3AAD-48D2-B00F-BAF2D7CD63C8}">
      <dgm:prSet/>
      <dgm:spPr/>
      <dgm:t>
        <a:bodyPr/>
        <a:lstStyle/>
        <a:p>
          <a:endParaRPr lang="en-US"/>
        </a:p>
      </dgm:t>
    </dgm:pt>
    <dgm:pt modelId="{CFE1297F-8E7B-4DB6-A469-CA2D655FF9D8}" type="sibTrans" cxnId="{80562070-3AAD-48D2-B00F-BAF2D7CD63C8}">
      <dgm:prSet/>
      <dgm:spPr/>
      <dgm:t>
        <a:bodyPr/>
        <a:lstStyle/>
        <a:p>
          <a:endParaRPr lang="en-US"/>
        </a:p>
      </dgm:t>
    </dgm:pt>
    <dgm:pt modelId="{6D8DD267-BE9A-406A-8119-0C96ADC6DA61}" type="pres">
      <dgm:prSet presAssocID="{8B545CA7-8ABA-47DF-9F65-B6D53CF2E9D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5EC7F76-926D-4495-8DB1-D47D33A397FB}" type="pres">
      <dgm:prSet presAssocID="{96764DFD-1F51-48CF-ADE6-07828239ABF8}" presName="root" presStyleCnt="0"/>
      <dgm:spPr/>
      <dgm:t>
        <a:bodyPr/>
        <a:lstStyle/>
        <a:p>
          <a:endParaRPr lang="en-US"/>
        </a:p>
      </dgm:t>
    </dgm:pt>
    <dgm:pt modelId="{5BFC11D8-CFDB-4570-BEA6-01DACDF00F79}" type="pres">
      <dgm:prSet presAssocID="{96764DFD-1F51-48CF-ADE6-07828239ABF8}" presName="rootComposite" presStyleCnt="0"/>
      <dgm:spPr/>
      <dgm:t>
        <a:bodyPr/>
        <a:lstStyle/>
        <a:p>
          <a:endParaRPr lang="en-US"/>
        </a:p>
      </dgm:t>
    </dgm:pt>
    <dgm:pt modelId="{2231D42A-E387-4011-995C-B6CE17B3C805}" type="pres">
      <dgm:prSet presAssocID="{96764DFD-1F51-48CF-ADE6-07828239ABF8}" presName="rootText" presStyleLbl="node1" presStyleIdx="0" presStyleCnt="1" custScaleX="324051" custLinFactNeighborY="2138"/>
      <dgm:spPr/>
      <dgm:t>
        <a:bodyPr/>
        <a:lstStyle/>
        <a:p>
          <a:endParaRPr lang="en-US"/>
        </a:p>
      </dgm:t>
    </dgm:pt>
    <dgm:pt modelId="{81F41308-8175-4079-9211-093B41607E4A}" type="pres">
      <dgm:prSet presAssocID="{96764DFD-1F51-48CF-ADE6-07828239ABF8}" presName="rootConnector" presStyleLbl="node1" presStyleIdx="0" presStyleCnt="1"/>
      <dgm:spPr/>
      <dgm:t>
        <a:bodyPr/>
        <a:lstStyle/>
        <a:p>
          <a:endParaRPr lang="en-US"/>
        </a:p>
      </dgm:t>
    </dgm:pt>
    <dgm:pt modelId="{1CB5E66F-1E98-404D-A519-837E74B776DA}" type="pres">
      <dgm:prSet presAssocID="{96764DFD-1F51-48CF-ADE6-07828239ABF8}" presName="childShape" presStyleCnt="0"/>
      <dgm:spPr/>
      <dgm:t>
        <a:bodyPr/>
        <a:lstStyle/>
        <a:p>
          <a:endParaRPr lang="en-US"/>
        </a:p>
      </dgm:t>
    </dgm:pt>
  </dgm:ptLst>
  <dgm:cxnLst>
    <dgm:cxn modelId="{80562070-3AAD-48D2-B00F-BAF2D7CD63C8}" srcId="{8B545CA7-8ABA-47DF-9F65-B6D53CF2E9D1}" destId="{96764DFD-1F51-48CF-ADE6-07828239ABF8}" srcOrd="0" destOrd="0" parTransId="{06CFC529-B47E-4C52-A7EE-2B7CD945D7C2}" sibTransId="{CFE1297F-8E7B-4DB6-A469-CA2D655FF9D8}"/>
    <dgm:cxn modelId="{80F8EE63-1232-420B-B064-A33B2FFC2104}" type="presOf" srcId="{96764DFD-1F51-48CF-ADE6-07828239ABF8}" destId="{81F41308-8175-4079-9211-093B41607E4A}" srcOrd="1" destOrd="0" presId="urn:microsoft.com/office/officeart/2005/8/layout/hierarchy3"/>
    <dgm:cxn modelId="{64785525-9AEE-469C-89B7-85413CAE0C67}" type="presOf" srcId="{8B545CA7-8ABA-47DF-9F65-B6D53CF2E9D1}" destId="{6D8DD267-BE9A-406A-8119-0C96ADC6DA61}" srcOrd="0" destOrd="0" presId="urn:microsoft.com/office/officeart/2005/8/layout/hierarchy3"/>
    <dgm:cxn modelId="{274FD4CF-F307-4E1C-B141-2A44BA94AA42}" type="presOf" srcId="{96764DFD-1F51-48CF-ADE6-07828239ABF8}" destId="{2231D42A-E387-4011-995C-B6CE17B3C805}" srcOrd="0" destOrd="0" presId="urn:microsoft.com/office/officeart/2005/8/layout/hierarchy3"/>
    <dgm:cxn modelId="{70033731-954F-4AAD-B88F-6FCF8BE63E42}" type="presParOf" srcId="{6D8DD267-BE9A-406A-8119-0C96ADC6DA61}" destId="{C5EC7F76-926D-4495-8DB1-D47D33A397FB}" srcOrd="0" destOrd="0" presId="urn:microsoft.com/office/officeart/2005/8/layout/hierarchy3"/>
    <dgm:cxn modelId="{768CC410-AC46-41DE-B43E-74A58691562A}" type="presParOf" srcId="{C5EC7F76-926D-4495-8DB1-D47D33A397FB}" destId="{5BFC11D8-CFDB-4570-BEA6-01DACDF00F79}" srcOrd="0" destOrd="0" presId="urn:microsoft.com/office/officeart/2005/8/layout/hierarchy3"/>
    <dgm:cxn modelId="{E71DE16A-29C8-4552-965C-99DE167E082C}" type="presParOf" srcId="{5BFC11D8-CFDB-4570-BEA6-01DACDF00F79}" destId="{2231D42A-E387-4011-995C-B6CE17B3C805}" srcOrd="0" destOrd="0" presId="urn:microsoft.com/office/officeart/2005/8/layout/hierarchy3"/>
    <dgm:cxn modelId="{66A73686-E935-4459-9A12-50589B537CEA}" type="presParOf" srcId="{5BFC11D8-CFDB-4570-BEA6-01DACDF00F79}" destId="{81F41308-8175-4079-9211-093B41607E4A}" srcOrd="1" destOrd="0" presId="urn:microsoft.com/office/officeart/2005/8/layout/hierarchy3"/>
    <dgm:cxn modelId="{FF9309F1-CCBB-4D93-86F8-5E323C2DDE67}" type="presParOf" srcId="{C5EC7F76-926D-4495-8DB1-D47D33A397FB}" destId="{1CB5E66F-1E98-404D-A519-837E74B776DA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AD7D45B-9DBE-46E0-A2CA-F2272059942B}" type="doc">
      <dgm:prSet loTypeId="urn:microsoft.com/office/officeart/2005/8/layout/cycle6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DC12CDD-2BD6-4EF1-8291-E4C246D283E6}">
      <dgm:prSet phldrT="[Text]" custT="1"/>
      <dgm:spPr/>
      <dgm:t>
        <a:bodyPr/>
        <a:lstStyle/>
        <a:p>
          <a:r>
            <a:rPr lang="fa-IR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سطحی نگری</a:t>
          </a:r>
          <a:endParaRPr lang="fa-IR" sz="40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C03846-8119-4302-9ABE-E4A563C9F882}" type="parTrans" cxnId="{F40F8732-FD10-4906-B3E3-EFFC4E9D5703}">
      <dgm:prSet/>
      <dgm:spPr/>
      <dgm:t>
        <a:bodyPr/>
        <a:lstStyle/>
        <a:p>
          <a:endParaRPr lang="en-US"/>
        </a:p>
      </dgm:t>
    </dgm:pt>
    <dgm:pt modelId="{A0AC1002-B9A7-453D-8F67-6D3D7A2E8170}" type="sibTrans" cxnId="{F40F8732-FD10-4906-B3E3-EFFC4E9D5703}">
      <dgm:prSet/>
      <dgm:spPr/>
      <dgm:t>
        <a:bodyPr/>
        <a:lstStyle/>
        <a:p>
          <a:endParaRPr lang="en-US"/>
        </a:p>
      </dgm:t>
    </dgm:pt>
    <dgm:pt modelId="{5F50F5A2-95F8-4D88-82F9-8A062F68534C}">
      <dgm:prSet phldrT="[Text]" custT="1"/>
      <dgm:spPr/>
      <dgm:t>
        <a:bodyPr/>
        <a:lstStyle/>
        <a:p>
          <a:r>
            <a:rPr lang="fa-IR" sz="32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حجاب معاصرت</a:t>
          </a:r>
          <a:endParaRPr lang="fa-IR" sz="3200" b="1" dirty="0" smtClean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8CBCFE-7F7A-473D-897C-83149930A7C3}" type="parTrans" cxnId="{BE5252EE-A05D-4B0C-B799-4D907C076685}">
      <dgm:prSet/>
      <dgm:spPr/>
      <dgm:t>
        <a:bodyPr/>
        <a:lstStyle/>
        <a:p>
          <a:endParaRPr lang="en-US"/>
        </a:p>
      </dgm:t>
    </dgm:pt>
    <dgm:pt modelId="{F5A65EC1-D6B3-4464-96C9-245B1F392282}" type="sibTrans" cxnId="{BE5252EE-A05D-4B0C-B799-4D907C076685}">
      <dgm:prSet/>
      <dgm:spPr/>
      <dgm:t>
        <a:bodyPr/>
        <a:lstStyle/>
        <a:p>
          <a:endParaRPr lang="en-US"/>
        </a:p>
      </dgm:t>
    </dgm:pt>
    <dgm:pt modelId="{1441B378-3317-4F71-B1CA-D501AF490274}">
      <dgm:prSet phldrT="[Text]" custT="1"/>
      <dgm:spPr/>
      <dgm:t>
        <a:bodyPr/>
        <a:lstStyle/>
        <a:p>
          <a:r>
            <a:rPr lang="fa-IR" sz="40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ساده اندیشی</a:t>
          </a:r>
          <a:endParaRPr lang="fa-IR" sz="4000" b="1" dirty="0" smtClean="0">
            <a:solidFill>
              <a:schemeClr val="accent3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FD64D0-DA82-4218-89F4-472299E4AFD9}" type="parTrans" cxnId="{B25791A0-4243-4F60-B824-864B8C49D7EC}">
      <dgm:prSet/>
      <dgm:spPr/>
      <dgm:t>
        <a:bodyPr/>
        <a:lstStyle/>
        <a:p>
          <a:endParaRPr lang="en-US"/>
        </a:p>
      </dgm:t>
    </dgm:pt>
    <dgm:pt modelId="{D956565C-A2CB-48C0-A305-C462FC729D86}" type="sibTrans" cxnId="{B25791A0-4243-4F60-B824-864B8C49D7EC}">
      <dgm:prSet/>
      <dgm:spPr/>
      <dgm:t>
        <a:bodyPr/>
        <a:lstStyle/>
        <a:p>
          <a:endParaRPr lang="en-US"/>
        </a:p>
      </dgm:t>
    </dgm:pt>
    <dgm:pt modelId="{B36F3A52-BC5B-4F10-B755-36BBA363A22B}">
      <dgm:prSet phldrT="[Text]" custT="1"/>
      <dgm:spPr/>
      <dgm:t>
        <a:bodyPr/>
        <a:lstStyle/>
        <a:p>
          <a:r>
            <a:rPr lang="fa-IR" sz="44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غفلت</a:t>
          </a:r>
          <a:endParaRPr lang="fa-IR" sz="4400" b="1" dirty="0" smtClean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Homa" pitchFamily="2" charset="-78"/>
          </a:endParaRPr>
        </a:p>
      </dgm:t>
    </dgm:pt>
    <dgm:pt modelId="{70DEB2EC-B602-41B7-99B4-AC1D5EA2E264}" type="parTrans" cxnId="{8966D3A4-65DA-46F0-8618-506685FC18D9}">
      <dgm:prSet/>
      <dgm:spPr/>
      <dgm:t>
        <a:bodyPr/>
        <a:lstStyle/>
        <a:p>
          <a:endParaRPr lang="en-US"/>
        </a:p>
      </dgm:t>
    </dgm:pt>
    <dgm:pt modelId="{1ADA34F1-7DD7-4182-9283-BBDF34623988}" type="sibTrans" cxnId="{8966D3A4-65DA-46F0-8618-506685FC18D9}">
      <dgm:prSet/>
      <dgm:spPr/>
      <dgm:t>
        <a:bodyPr/>
        <a:lstStyle/>
        <a:p>
          <a:endParaRPr lang="en-US"/>
        </a:p>
      </dgm:t>
    </dgm:pt>
    <dgm:pt modelId="{107B9F9B-1C48-4239-B6AA-3508E02AE04F}">
      <dgm:prSet phldrT="[Text]" custT="1"/>
      <dgm:spPr/>
      <dgm:t>
        <a:bodyPr/>
        <a:lstStyle/>
        <a:p>
          <a:r>
            <a:rPr lang="fa-IR" sz="3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قضاوت نادرست</a:t>
          </a:r>
          <a:endParaRPr lang="fa-IR" sz="3200" b="1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Homa" pitchFamily="2" charset="-78"/>
          </a:endParaRPr>
        </a:p>
      </dgm:t>
    </dgm:pt>
    <dgm:pt modelId="{4C176845-0E12-4B14-B7C4-B097AB5B3322}" type="parTrans" cxnId="{7F8BF4B7-5A28-41DF-BDF7-3FAA48E7984A}">
      <dgm:prSet/>
      <dgm:spPr/>
      <dgm:t>
        <a:bodyPr/>
        <a:lstStyle/>
        <a:p>
          <a:endParaRPr lang="en-US"/>
        </a:p>
      </dgm:t>
    </dgm:pt>
    <dgm:pt modelId="{8A6FE7A2-BD31-4E3B-B1F3-EA086E7CAFEF}" type="sibTrans" cxnId="{7F8BF4B7-5A28-41DF-BDF7-3FAA48E7984A}">
      <dgm:prSet/>
      <dgm:spPr/>
      <dgm:t>
        <a:bodyPr/>
        <a:lstStyle/>
        <a:p>
          <a:endParaRPr lang="en-US"/>
        </a:p>
      </dgm:t>
    </dgm:pt>
    <dgm:pt modelId="{36F4943A-617C-4D98-A7B3-B0399B600E7C}">
      <dgm:prSet phldrT="[Text]" custT="1"/>
      <dgm:spPr/>
      <dgm:t>
        <a:bodyPr/>
        <a:lstStyle/>
        <a:p>
          <a:r>
            <a:rPr lang="fa-IR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انکارولجاجت</a:t>
          </a:r>
          <a:endParaRPr lang="fa-IR" sz="36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1771C8-1E81-41A5-ADE9-1E12B4D8010D}" type="parTrans" cxnId="{C93EFEA6-2A82-44FD-9FE7-C1868CD58876}">
      <dgm:prSet/>
      <dgm:spPr/>
      <dgm:t>
        <a:bodyPr/>
        <a:lstStyle/>
        <a:p>
          <a:endParaRPr lang="en-US"/>
        </a:p>
      </dgm:t>
    </dgm:pt>
    <dgm:pt modelId="{451D7C0F-6CC8-47A2-9405-B3DE233C5CF2}" type="sibTrans" cxnId="{C93EFEA6-2A82-44FD-9FE7-C1868CD58876}">
      <dgm:prSet/>
      <dgm:spPr/>
      <dgm:t>
        <a:bodyPr/>
        <a:lstStyle/>
        <a:p>
          <a:endParaRPr lang="en-US"/>
        </a:p>
      </dgm:t>
    </dgm:pt>
    <dgm:pt modelId="{0A114D9E-5B09-4DF7-A0B8-668D32B7A9CA}" type="pres">
      <dgm:prSet presAssocID="{4AD7D45B-9DBE-46E0-A2CA-F227205994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78F1CB-D006-4326-9D06-AF5868B06234}" type="pres">
      <dgm:prSet presAssocID="{4DC12CDD-2BD6-4EF1-8291-E4C246D283E6}" presName="node" presStyleLbl="node1" presStyleIdx="0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C532C-5246-44B5-840B-9BE7EE026025}" type="pres">
      <dgm:prSet presAssocID="{4DC12CDD-2BD6-4EF1-8291-E4C246D283E6}" presName="spNode" presStyleCnt="0"/>
      <dgm:spPr/>
      <dgm:t>
        <a:bodyPr/>
        <a:lstStyle/>
        <a:p>
          <a:endParaRPr lang="en-US"/>
        </a:p>
      </dgm:t>
    </dgm:pt>
    <dgm:pt modelId="{C442877E-3FF3-4076-818B-95385086C792}" type="pres">
      <dgm:prSet presAssocID="{A0AC1002-B9A7-453D-8F67-6D3D7A2E8170}" presName="sibTrans" presStyleLbl="sibTrans1D1" presStyleIdx="0" presStyleCnt="6"/>
      <dgm:spPr/>
      <dgm:t>
        <a:bodyPr/>
        <a:lstStyle/>
        <a:p>
          <a:endParaRPr lang="en-US"/>
        </a:p>
      </dgm:t>
    </dgm:pt>
    <dgm:pt modelId="{8F72F5A4-D416-427F-A32D-9418FF446EF4}" type="pres">
      <dgm:prSet presAssocID="{5F50F5A2-95F8-4D88-82F9-8A062F68534C}" presName="node" presStyleLbl="node1" presStyleIdx="1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D3F3C-FBF6-4004-9FB4-54E776228909}" type="pres">
      <dgm:prSet presAssocID="{5F50F5A2-95F8-4D88-82F9-8A062F68534C}" presName="spNode" presStyleCnt="0"/>
      <dgm:spPr/>
      <dgm:t>
        <a:bodyPr/>
        <a:lstStyle/>
        <a:p>
          <a:endParaRPr lang="en-US"/>
        </a:p>
      </dgm:t>
    </dgm:pt>
    <dgm:pt modelId="{2671C484-802E-4487-B30E-0F3C030593E3}" type="pres">
      <dgm:prSet presAssocID="{F5A65EC1-D6B3-4464-96C9-245B1F392282}" presName="sibTrans" presStyleLbl="sibTrans1D1" presStyleIdx="1" presStyleCnt="6"/>
      <dgm:spPr/>
      <dgm:t>
        <a:bodyPr/>
        <a:lstStyle/>
        <a:p>
          <a:endParaRPr lang="en-US"/>
        </a:p>
      </dgm:t>
    </dgm:pt>
    <dgm:pt modelId="{D2C2D776-5F07-4B58-BF24-25E6492F0B2C}" type="pres">
      <dgm:prSet presAssocID="{1441B378-3317-4F71-B1CA-D501AF490274}" presName="node" presStyleLbl="node1" presStyleIdx="2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88A6A-A261-4C72-B07B-0ED3E45D8BFD}" type="pres">
      <dgm:prSet presAssocID="{1441B378-3317-4F71-B1CA-D501AF490274}" presName="spNode" presStyleCnt="0"/>
      <dgm:spPr/>
      <dgm:t>
        <a:bodyPr/>
        <a:lstStyle/>
        <a:p>
          <a:endParaRPr lang="en-US"/>
        </a:p>
      </dgm:t>
    </dgm:pt>
    <dgm:pt modelId="{90FAC3B5-7BDB-43F6-ADDD-53DD058308E7}" type="pres">
      <dgm:prSet presAssocID="{D956565C-A2CB-48C0-A305-C462FC729D86}" presName="sibTrans" presStyleLbl="sibTrans1D1" presStyleIdx="2" presStyleCnt="6"/>
      <dgm:spPr/>
      <dgm:t>
        <a:bodyPr/>
        <a:lstStyle/>
        <a:p>
          <a:endParaRPr lang="en-US"/>
        </a:p>
      </dgm:t>
    </dgm:pt>
    <dgm:pt modelId="{E2752896-6139-4AC8-8062-32DD2AAD72D5}" type="pres">
      <dgm:prSet presAssocID="{36F4943A-617C-4D98-A7B3-B0399B600E7C}" presName="node" presStyleLbl="node1" presStyleIdx="3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7678E-9FB8-4443-B2F4-2E1DCC85217D}" type="pres">
      <dgm:prSet presAssocID="{36F4943A-617C-4D98-A7B3-B0399B600E7C}" presName="spNode" presStyleCnt="0"/>
      <dgm:spPr/>
      <dgm:t>
        <a:bodyPr/>
        <a:lstStyle/>
        <a:p>
          <a:endParaRPr lang="en-US"/>
        </a:p>
      </dgm:t>
    </dgm:pt>
    <dgm:pt modelId="{061B05FD-EA00-4A99-B7B9-78F93BF468B2}" type="pres">
      <dgm:prSet presAssocID="{451D7C0F-6CC8-47A2-9405-B3DE233C5CF2}" presName="sibTrans" presStyleLbl="sibTrans1D1" presStyleIdx="3" presStyleCnt="6"/>
      <dgm:spPr/>
      <dgm:t>
        <a:bodyPr/>
        <a:lstStyle/>
        <a:p>
          <a:endParaRPr lang="en-US"/>
        </a:p>
      </dgm:t>
    </dgm:pt>
    <dgm:pt modelId="{35670665-CF3B-44EC-B2FE-7C9473E4275F}" type="pres">
      <dgm:prSet presAssocID="{B36F3A52-BC5B-4F10-B755-36BBA363A22B}" presName="node" presStyleLbl="node1" presStyleIdx="4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B06B5-B223-4187-9C89-59F1230F652D}" type="pres">
      <dgm:prSet presAssocID="{B36F3A52-BC5B-4F10-B755-36BBA363A22B}" presName="spNode" presStyleCnt="0"/>
      <dgm:spPr/>
      <dgm:t>
        <a:bodyPr/>
        <a:lstStyle/>
        <a:p>
          <a:endParaRPr lang="en-US"/>
        </a:p>
      </dgm:t>
    </dgm:pt>
    <dgm:pt modelId="{03AA25B6-52C1-4596-95F6-7A0216BC2FB6}" type="pres">
      <dgm:prSet presAssocID="{1ADA34F1-7DD7-4182-9283-BBDF34623988}" presName="sibTrans" presStyleLbl="sibTrans1D1" presStyleIdx="4" presStyleCnt="6"/>
      <dgm:spPr/>
      <dgm:t>
        <a:bodyPr/>
        <a:lstStyle/>
        <a:p>
          <a:endParaRPr lang="en-US"/>
        </a:p>
      </dgm:t>
    </dgm:pt>
    <dgm:pt modelId="{DD79A205-9224-4C38-9AD4-F7430DD40164}" type="pres">
      <dgm:prSet presAssocID="{107B9F9B-1C48-4239-B6AA-3508E02AE04F}" presName="node" presStyleLbl="node1" presStyleIdx="5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BB451-3409-4327-9692-9FB208B6BBBA}" type="pres">
      <dgm:prSet presAssocID="{107B9F9B-1C48-4239-B6AA-3508E02AE04F}" presName="spNode" presStyleCnt="0"/>
      <dgm:spPr/>
      <dgm:t>
        <a:bodyPr/>
        <a:lstStyle/>
        <a:p>
          <a:endParaRPr lang="en-US"/>
        </a:p>
      </dgm:t>
    </dgm:pt>
    <dgm:pt modelId="{0940F382-1EF6-4925-938C-C8B880405502}" type="pres">
      <dgm:prSet presAssocID="{8A6FE7A2-BD31-4E3B-B1F3-EA086E7CAFEF}" presName="sibTrans" presStyleLbl="sibTrans1D1" presStyleIdx="5" presStyleCnt="6"/>
      <dgm:spPr/>
      <dgm:t>
        <a:bodyPr/>
        <a:lstStyle/>
        <a:p>
          <a:endParaRPr lang="en-US"/>
        </a:p>
      </dgm:t>
    </dgm:pt>
  </dgm:ptLst>
  <dgm:cxnLst>
    <dgm:cxn modelId="{8966D3A4-65DA-46F0-8618-506685FC18D9}" srcId="{4AD7D45B-9DBE-46E0-A2CA-F2272059942B}" destId="{B36F3A52-BC5B-4F10-B755-36BBA363A22B}" srcOrd="4" destOrd="0" parTransId="{70DEB2EC-B602-41B7-99B4-AC1D5EA2E264}" sibTransId="{1ADA34F1-7DD7-4182-9283-BBDF34623988}"/>
    <dgm:cxn modelId="{BE5252EE-A05D-4B0C-B799-4D907C076685}" srcId="{4AD7D45B-9DBE-46E0-A2CA-F2272059942B}" destId="{5F50F5A2-95F8-4D88-82F9-8A062F68534C}" srcOrd="1" destOrd="0" parTransId="{C48CBCFE-7F7A-473D-897C-83149930A7C3}" sibTransId="{F5A65EC1-D6B3-4464-96C9-245B1F392282}"/>
    <dgm:cxn modelId="{08326CFE-9349-4AF4-A0FD-BDCAED1EBD4A}" type="presOf" srcId="{5F50F5A2-95F8-4D88-82F9-8A062F68534C}" destId="{8F72F5A4-D416-427F-A32D-9418FF446EF4}" srcOrd="0" destOrd="0" presId="urn:microsoft.com/office/officeart/2005/8/layout/cycle6"/>
    <dgm:cxn modelId="{87463B68-EF72-4801-B07C-DF57FCEEFFCC}" type="presOf" srcId="{107B9F9B-1C48-4239-B6AA-3508E02AE04F}" destId="{DD79A205-9224-4C38-9AD4-F7430DD40164}" srcOrd="0" destOrd="0" presId="urn:microsoft.com/office/officeart/2005/8/layout/cycle6"/>
    <dgm:cxn modelId="{29213100-3868-4288-AD6A-B771BA71EB5F}" type="presOf" srcId="{4AD7D45B-9DBE-46E0-A2CA-F2272059942B}" destId="{0A114D9E-5B09-4DF7-A0B8-668D32B7A9CA}" srcOrd="0" destOrd="0" presId="urn:microsoft.com/office/officeart/2005/8/layout/cycle6"/>
    <dgm:cxn modelId="{7F8BF4B7-5A28-41DF-BDF7-3FAA48E7984A}" srcId="{4AD7D45B-9DBE-46E0-A2CA-F2272059942B}" destId="{107B9F9B-1C48-4239-B6AA-3508E02AE04F}" srcOrd="5" destOrd="0" parTransId="{4C176845-0E12-4B14-B7C4-B097AB5B3322}" sibTransId="{8A6FE7A2-BD31-4E3B-B1F3-EA086E7CAFEF}"/>
    <dgm:cxn modelId="{6ADF36CD-7270-497A-9F9E-2FDADC2F22B9}" type="presOf" srcId="{8A6FE7A2-BD31-4E3B-B1F3-EA086E7CAFEF}" destId="{0940F382-1EF6-4925-938C-C8B880405502}" srcOrd="0" destOrd="0" presId="urn:microsoft.com/office/officeart/2005/8/layout/cycle6"/>
    <dgm:cxn modelId="{5F5FC590-BEAD-4E8C-90D7-45B0B8A2FC0C}" type="presOf" srcId="{36F4943A-617C-4D98-A7B3-B0399B600E7C}" destId="{E2752896-6139-4AC8-8062-32DD2AAD72D5}" srcOrd="0" destOrd="0" presId="urn:microsoft.com/office/officeart/2005/8/layout/cycle6"/>
    <dgm:cxn modelId="{0E5F178A-84DA-4358-9933-9114620E66BD}" type="presOf" srcId="{4DC12CDD-2BD6-4EF1-8291-E4C246D283E6}" destId="{A178F1CB-D006-4326-9D06-AF5868B06234}" srcOrd="0" destOrd="0" presId="urn:microsoft.com/office/officeart/2005/8/layout/cycle6"/>
    <dgm:cxn modelId="{C93EFEA6-2A82-44FD-9FE7-C1868CD58876}" srcId="{4AD7D45B-9DBE-46E0-A2CA-F2272059942B}" destId="{36F4943A-617C-4D98-A7B3-B0399B600E7C}" srcOrd="3" destOrd="0" parTransId="{5E1771C8-1E81-41A5-ADE9-1E12B4D8010D}" sibTransId="{451D7C0F-6CC8-47A2-9405-B3DE233C5CF2}"/>
    <dgm:cxn modelId="{CE532955-0F6A-466D-A2D8-344F47C75AB6}" type="presOf" srcId="{F5A65EC1-D6B3-4464-96C9-245B1F392282}" destId="{2671C484-802E-4487-B30E-0F3C030593E3}" srcOrd="0" destOrd="0" presId="urn:microsoft.com/office/officeart/2005/8/layout/cycle6"/>
    <dgm:cxn modelId="{29510FE5-D62E-464E-9D7C-C71ED53C91FD}" type="presOf" srcId="{1ADA34F1-7DD7-4182-9283-BBDF34623988}" destId="{03AA25B6-52C1-4596-95F6-7A0216BC2FB6}" srcOrd="0" destOrd="0" presId="urn:microsoft.com/office/officeart/2005/8/layout/cycle6"/>
    <dgm:cxn modelId="{97B60E6E-F99E-4CEA-A583-7884319EE193}" type="presOf" srcId="{A0AC1002-B9A7-453D-8F67-6D3D7A2E8170}" destId="{C442877E-3FF3-4076-818B-95385086C792}" srcOrd="0" destOrd="0" presId="urn:microsoft.com/office/officeart/2005/8/layout/cycle6"/>
    <dgm:cxn modelId="{5A3E8CE2-AE03-4538-8617-C0699E7A6144}" type="presOf" srcId="{D956565C-A2CB-48C0-A305-C462FC729D86}" destId="{90FAC3B5-7BDB-43F6-ADDD-53DD058308E7}" srcOrd="0" destOrd="0" presId="urn:microsoft.com/office/officeart/2005/8/layout/cycle6"/>
    <dgm:cxn modelId="{1FA8ADAA-1613-4CA8-B97A-37497AC0C026}" type="presOf" srcId="{451D7C0F-6CC8-47A2-9405-B3DE233C5CF2}" destId="{061B05FD-EA00-4A99-B7B9-78F93BF468B2}" srcOrd="0" destOrd="0" presId="urn:microsoft.com/office/officeart/2005/8/layout/cycle6"/>
    <dgm:cxn modelId="{9EDE7FEB-2FC0-4CC4-95EA-C814F0441F09}" type="presOf" srcId="{B36F3A52-BC5B-4F10-B755-36BBA363A22B}" destId="{35670665-CF3B-44EC-B2FE-7C9473E4275F}" srcOrd="0" destOrd="0" presId="urn:microsoft.com/office/officeart/2005/8/layout/cycle6"/>
    <dgm:cxn modelId="{BA7FA4B7-63E3-4130-BE67-A055693D8C33}" type="presOf" srcId="{1441B378-3317-4F71-B1CA-D501AF490274}" destId="{D2C2D776-5F07-4B58-BF24-25E6492F0B2C}" srcOrd="0" destOrd="0" presId="urn:microsoft.com/office/officeart/2005/8/layout/cycle6"/>
    <dgm:cxn modelId="{F40F8732-FD10-4906-B3E3-EFFC4E9D5703}" srcId="{4AD7D45B-9DBE-46E0-A2CA-F2272059942B}" destId="{4DC12CDD-2BD6-4EF1-8291-E4C246D283E6}" srcOrd="0" destOrd="0" parTransId="{2AC03846-8119-4302-9ABE-E4A563C9F882}" sibTransId="{A0AC1002-B9A7-453D-8F67-6D3D7A2E8170}"/>
    <dgm:cxn modelId="{B25791A0-4243-4F60-B824-864B8C49D7EC}" srcId="{4AD7D45B-9DBE-46E0-A2CA-F2272059942B}" destId="{1441B378-3317-4F71-B1CA-D501AF490274}" srcOrd="2" destOrd="0" parTransId="{E5FD64D0-DA82-4218-89F4-472299E4AFD9}" sibTransId="{D956565C-A2CB-48C0-A305-C462FC729D86}"/>
    <dgm:cxn modelId="{94874C03-8485-4D2A-A77F-71F4CBF5CDD6}" type="presParOf" srcId="{0A114D9E-5B09-4DF7-A0B8-668D32B7A9CA}" destId="{A178F1CB-D006-4326-9D06-AF5868B06234}" srcOrd="0" destOrd="0" presId="urn:microsoft.com/office/officeart/2005/8/layout/cycle6"/>
    <dgm:cxn modelId="{2AEB26E6-7058-4DE2-92E8-016B3522EE3D}" type="presParOf" srcId="{0A114D9E-5B09-4DF7-A0B8-668D32B7A9CA}" destId="{BEEC532C-5246-44B5-840B-9BE7EE026025}" srcOrd="1" destOrd="0" presId="urn:microsoft.com/office/officeart/2005/8/layout/cycle6"/>
    <dgm:cxn modelId="{3BDD0A02-68B8-40EE-8969-1E8950BDF5EF}" type="presParOf" srcId="{0A114D9E-5B09-4DF7-A0B8-668D32B7A9CA}" destId="{C442877E-3FF3-4076-818B-95385086C792}" srcOrd="2" destOrd="0" presId="urn:microsoft.com/office/officeart/2005/8/layout/cycle6"/>
    <dgm:cxn modelId="{96F39E37-F2A2-4FD0-8488-E36EDFCB44E0}" type="presParOf" srcId="{0A114D9E-5B09-4DF7-A0B8-668D32B7A9CA}" destId="{8F72F5A4-D416-427F-A32D-9418FF446EF4}" srcOrd="3" destOrd="0" presId="urn:microsoft.com/office/officeart/2005/8/layout/cycle6"/>
    <dgm:cxn modelId="{FB1083D5-2806-4386-B1D3-690E355CBA87}" type="presParOf" srcId="{0A114D9E-5B09-4DF7-A0B8-668D32B7A9CA}" destId="{CE2D3F3C-FBF6-4004-9FB4-54E776228909}" srcOrd="4" destOrd="0" presId="urn:microsoft.com/office/officeart/2005/8/layout/cycle6"/>
    <dgm:cxn modelId="{E17EF35C-7BD3-4530-AC54-32776DF9EB8E}" type="presParOf" srcId="{0A114D9E-5B09-4DF7-A0B8-668D32B7A9CA}" destId="{2671C484-802E-4487-B30E-0F3C030593E3}" srcOrd="5" destOrd="0" presId="urn:microsoft.com/office/officeart/2005/8/layout/cycle6"/>
    <dgm:cxn modelId="{15BFB08B-92CD-4F7F-A0D1-0F8761F898D2}" type="presParOf" srcId="{0A114D9E-5B09-4DF7-A0B8-668D32B7A9CA}" destId="{D2C2D776-5F07-4B58-BF24-25E6492F0B2C}" srcOrd="6" destOrd="0" presId="urn:microsoft.com/office/officeart/2005/8/layout/cycle6"/>
    <dgm:cxn modelId="{86D4747C-D208-48DC-BE78-BE2F7A0C9C66}" type="presParOf" srcId="{0A114D9E-5B09-4DF7-A0B8-668D32B7A9CA}" destId="{4C588A6A-A261-4C72-B07B-0ED3E45D8BFD}" srcOrd="7" destOrd="0" presId="urn:microsoft.com/office/officeart/2005/8/layout/cycle6"/>
    <dgm:cxn modelId="{6DE6CBDF-977A-49BB-A677-67B86B5A584A}" type="presParOf" srcId="{0A114D9E-5B09-4DF7-A0B8-668D32B7A9CA}" destId="{90FAC3B5-7BDB-43F6-ADDD-53DD058308E7}" srcOrd="8" destOrd="0" presId="urn:microsoft.com/office/officeart/2005/8/layout/cycle6"/>
    <dgm:cxn modelId="{39CCB4C9-EB8E-45DE-9C6E-194E6EDE4144}" type="presParOf" srcId="{0A114D9E-5B09-4DF7-A0B8-668D32B7A9CA}" destId="{E2752896-6139-4AC8-8062-32DD2AAD72D5}" srcOrd="9" destOrd="0" presId="urn:microsoft.com/office/officeart/2005/8/layout/cycle6"/>
    <dgm:cxn modelId="{98D88139-1F88-4F1B-9D86-F2B68F6F9E68}" type="presParOf" srcId="{0A114D9E-5B09-4DF7-A0B8-668D32B7A9CA}" destId="{D297678E-9FB8-4443-B2F4-2E1DCC85217D}" srcOrd="10" destOrd="0" presId="urn:microsoft.com/office/officeart/2005/8/layout/cycle6"/>
    <dgm:cxn modelId="{89013008-F56D-4639-BA8C-0A5C100682F6}" type="presParOf" srcId="{0A114D9E-5B09-4DF7-A0B8-668D32B7A9CA}" destId="{061B05FD-EA00-4A99-B7B9-78F93BF468B2}" srcOrd="11" destOrd="0" presId="urn:microsoft.com/office/officeart/2005/8/layout/cycle6"/>
    <dgm:cxn modelId="{1F61C557-03B2-4B95-8C22-EF35A4032906}" type="presParOf" srcId="{0A114D9E-5B09-4DF7-A0B8-668D32B7A9CA}" destId="{35670665-CF3B-44EC-B2FE-7C9473E4275F}" srcOrd="12" destOrd="0" presId="urn:microsoft.com/office/officeart/2005/8/layout/cycle6"/>
    <dgm:cxn modelId="{34BA7C65-A09F-44F9-B6EC-EFA7E2892470}" type="presParOf" srcId="{0A114D9E-5B09-4DF7-A0B8-668D32B7A9CA}" destId="{CBBB06B5-B223-4187-9C89-59F1230F652D}" srcOrd="13" destOrd="0" presId="urn:microsoft.com/office/officeart/2005/8/layout/cycle6"/>
    <dgm:cxn modelId="{D024B120-8533-4949-97B5-0B1AB00DA4DF}" type="presParOf" srcId="{0A114D9E-5B09-4DF7-A0B8-668D32B7A9CA}" destId="{03AA25B6-52C1-4596-95F6-7A0216BC2FB6}" srcOrd="14" destOrd="0" presId="urn:microsoft.com/office/officeart/2005/8/layout/cycle6"/>
    <dgm:cxn modelId="{25CDA187-26E5-4583-8ECE-1B60763CD23A}" type="presParOf" srcId="{0A114D9E-5B09-4DF7-A0B8-668D32B7A9CA}" destId="{DD79A205-9224-4C38-9AD4-F7430DD40164}" srcOrd="15" destOrd="0" presId="urn:microsoft.com/office/officeart/2005/8/layout/cycle6"/>
    <dgm:cxn modelId="{87B65F14-A9BF-41A9-8483-0CC3F713EA22}" type="presParOf" srcId="{0A114D9E-5B09-4DF7-A0B8-668D32B7A9CA}" destId="{D0ABB451-3409-4327-9692-9FB208B6BBBA}" srcOrd="16" destOrd="0" presId="urn:microsoft.com/office/officeart/2005/8/layout/cycle6"/>
    <dgm:cxn modelId="{EF98BBDF-B8DC-440F-A041-DDA9415B1D33}" type="presParOf" srcId="{0A114D9E-5B09-4DF7-A0B8-668D32B7A9CA}" destId="{0940F382-1EF6-4925-938C-C8B880405502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AD7D45B-9DBE-46E0-A2CA-F2272059942B}" type="doc">
      <dgm:prSet loTypeId="urn:microsoft.com/office/officeart/2005/8/layout/cycle6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DC12CDD-2BD6-4EF1-8291-E4C246D283E6}">
      <dgm:prSet phldrT="[Text]" custT="1"/>
      <dgm:spPr/>
      <dgm:t>
        <a:bodyPr/>
        <a:lstStyle/>
        <a:p>
          <a:r>
            <a:rPr lang="fa-I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خویشاوند گرایی</a:t>
          </a:r>
          <a:endParaRPr lang="fa-IR" sz="28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2AC03846-8119-4302-9ABE-E4A563C9F882}" type="parTrans" cxnId="{F40F8732-FD10-4906-B3E3-EFFC4E9D5703}">
      <dgm:prSet/>
      <dgm:spPr/>
      <dgm:t>
        <a:bodyPr/>
        <a:lstStyle/>
        <a:p>
          <a:endParaRPr lang="en-US"/>
        </a:p>
      </dgm:t>
    </dgm:pt>
    <dgm:pt modelId="{A0AC1002-B9A7-453D-8F67-6D3D7A2E8170}" type="sibTrans" cxnId="{F40F8732-FD10-4906-B3E3-EFFC4E9D5703}">
      <dgm:prSet/>
      <dgm:spPr/>
      <dgm:t>
        <a:bodyPr/>
        <a:lstStyle/>
        <a:p>
          <a:endParaRPr lang="en-US"/>
        </a:p>
      </dgm:t>
    </dgm:pt>
    <dgm:pt modelId="{5F50F5A2-95F8-4D88-82F9-8A062F68534C}">
      <dgm:prSet phldrT="[Text]" custT="1"/>
      <dgm:spPr/>
      <dgm:t>
        <a:bodyPr/>
        <a:lstStyle/>
        <a:p>
          <a:r>
            <a:rPr lang="fa-IR" sz="28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نیاکان گرایی</a:t>
          </a:r>
          <a:endParaRPr lang="fa-IR" sz="2800" b="1" dirty="0" smtClean="0">
            <a:solidFill>
              <a:schemeClr val="accent3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C48CBCFE-7F7A-473D-897C-83149930A7C3}" type="parTrans" cxnId="{BE5252EE-A05D-4B0C-B799-4D907C076685}">
      <dgm:prSet/>
      <dgm:spPr/>
      <dgm:t>
        <a:bodyPr/>
        <a:lstStyle/>
        <a:p>
          <a:endParaRPr lang="en-US"/>
        </a:p>
      </dgm:t>
    </dgm:pt>
    <dgm:pt modelId="{F5A65EC1-D6B3-4464-96C9-245B1F392282}" type="sibTrans" cxnId="{BE5252EE-A05D-4B0C-B799-4D907C076685}">
      <dgm:prSet/>
      <dgm:spPr/>
      <dgm:t>
        <a:bodyPr/>
        <a:lstStyle/>
        <a:p>
          <a:endParaRPr lang="en-US"/>
        </a:p>
      </dgm:t>
    </dgm:pt>
    <dgm:pt modelId="{1441B378-3317-4F71-B1CA-D501AF490274}">
      <dgm:prSet phldrT="[Text]" custT="1"/>
      <dgm:spPr/>
      <dgm:t>
        <a:bodyPr/>
        <a:lstStyle/>
        <a:p>
          <a:r>
            <a:rPr lang="fa-I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قبیله گرایی</a:t>
          </a:r>
          <a:endParaRPr lang="fa-IR" sz="28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E5FD64D0-DA82-4218-89F4-472299E4AFD9}" type="parTrans" cxnId="{B25791A0-4243-4F60-B824-864B8C49D7EC}">
      <dgm:prSet/>
      <dgm:spPr/>
      <dgm:t>
        <a:bodyPr/>
        <a:lstStyle/>
        <a:p>
          <a:endParaRPr lang="en-US"/>
        </a:p>
      </dgm:t>
    </dgm:pt>
    <dgm:pt modelId="{D956565C-A2CB-48C0-A305-C462FC729D86}" type="sibTrans" cxnId="{B25791A0-4243-4F60-B824-864B8C49D7EC}">
      <dgm:prSet/>
      <dgm:spPr/>
      <dgm:t>
        <a:bodyPr/>
        <a:lstStyle/>
        <a:p>
          <a:endParaRPr lang="en-US"/>
        </a:p>
      </dgm:t>
    </dgm:pt>
    <dgm:pt modelId="{B36F3A52-BC5B-4F10-B755-36BBA363A22B}">
      <dgm:prSet phldrT="[Text]" custT="1"/>
      <dgm:spPr/>
      <dgm:t>
        <a:bodyPr/>
        <a:lstStyle/>
        <a:p>
          <a:r>
            <a:rPr lang="fa-IR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شخصیت گرایی</a:t>
          </a:r>
          <a:endParaRPr lang="fa-IR" sz="28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70DEB2EC-B602-41B7-99B4-AC1D5EA2E264}" type="parTrans" cxnId="{8966D3A4-65DA-46F0-8618-506685FC18D9}">
      <dgm:prSet/>
      <dgm:spPr/>
      <dgm:t>
        <a:bodyPr/>
        <a:lstStyle/>
        <a:p>
          <a:endParaRPr lang="en-US"/>
        </a:p>
      </dgm:t>
    </dgm:pt>
    <dgm:pt modelId="{1ADA34F1-7DD7-4182-9283-BBDF34623988}" type="sibTrans" cxnId="{8966D3A4-65DA-46F0-8618-506685FC18D9}">
      <dgm:prSet/>
      <dgm:spPr/>
      <dgm:t>
        <a:bodyPr/>
        <a:lstStyle/>
        <a:p>
          <a:endParaRPr lang="en-US"/>
        </a:p>
      </dgm:t>
    </dgm:pt>
    <dgm:pt modelId="{107B9F9B-1C48-4239-B6AA-3508E02AE04F}">
      <dgm:prSet phldrT="[Text]" custT="1"/>
      <dgm:spPr/>
      <dgm:t>
        <a:bodyPr/>
        <a:lstStyle/>
        <a:p>
          <a:r>
            <a:rPr lang="fa-IR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حزب گرایی </a:t>
          </a:r>
          <a:endParaRPr lang="fa-IR" sz="3200" b="1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4C176845-0E12-4B14-B7C4-B097AB5B3322}" type="parTrans" cxnId="{7F8BF4B7-5A28-41DF-BDF7-3FAA48E7984A}">
      <dgm:prSet/>
      <dgm:spPr/>
      <dgm:t>
        <a:bodyPr/>
        <a:lstStyle/>
        <a:p>
          <a:endParaRPr lang="en-US"/>
        </a:p>
      </dgm:t>
    </dgm:pt>
    <dgm:pt modelId="{8A6FE7A2-BD31-4E3B-B1F3-EA086E7CAFEF}" type="sibTrans" cxnId="{7F8BF4B7-5A28-41DF-BDF7-3FAA48E7984A}">
      <dgm:prSet/>
      <dgm:spPr/>
      <dgm:t>
        <a:bodyPr/>
        <a:lstStyle/>
        <a:p>
          <a:endParaRPr lang="en-US"/>
        </a:p>
      </dgm:t>
    </dgm:pt>
    <dgm:pt modelId="{36F4943A-617C-4D98-A7B3-B0399B600E7C}">
      <dgm:prSet phldrT="[Text]" custT="1"/>
      <dgm:spPr/>
      <dgm:t>
        <a:bodyPr/>
        <a:lstStyle/>
        <a:p>
          <a:r>
            <a:rPr lang="fa-IR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بیگانه گرایی</a:t>
          </a:r>
          <a:endParaRPr lang="fa-IR" sz="28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5E1771C8-1E81-41A5-ADE9-1E12B4D8010D}" type="parTrans" cxnId="{C93EFEA6-2A82-44FD-9FE7-C1868CD58876}">
      <dgm:prSet/>
      <dgm:spPr/>
      <dgm:t>
        <a:bodyPr/>
        <a:lstStyle/>
        <a:p>
          <a:endParaRPr lang="en-US"/>
        </a:p>
      </dgm:t>
    </dgm:pt>
    <dgm:pt modelId="{451D7C0F-6CC8-47A2-9405-B3DE233C5CF2}" type="sibTrans" cxnId="{C93EFEA6-2A82-44FD-9FE7-C1868CD58876}">
      <dgm:prSet/>
      <dgm:spPr/>
      <dgm:t>
        <a:bodyPr/>
        <a:lstStyle/>
        <a:p>
          <a:endParaRPr lang="en-US"/>
        </a:p>
      </dgm:t>
    </dgm:pt>
    <dgm:pt modelId="{1DD984A9-6474-4F46-8592-1EF3614ACC9C}">
      <dgm:prSet phldrT="[Text]" custT="1"/>
      <dgm:spPr/>
      <dgm:t>
        <a:bodyPr/>
        <a:lstStyle/>
        <a:p>
          <a:r>
            <a:rPr lang="fa-IR" sz="28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باستان گرایی</a:t>
          </a:r>
          <a:endParaRPr lang="fa-IR" sz="2800" b="1" dirty="0" smtClean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2AFC74F9-52CD-47FF-9DB9-56665AF5FE67}" type="parTrans" cxnId="{EF81C732-F138-4177-A03C-0E5326E4C41B}">
      <dgm:prSet/>
      <dgm:spPr/>
      <dgm:t>
        <a:bodyPr/>
        <a:lstStyle/>
        <a:p>
          <a:endParaRPr lang="en-US"/>
        </a:p>
      </dgm:t>
    </dgm:pt>
    <dgm:pt modelId="{88F51579-F77B-4E2F-8953-414BC6131FAC}" type="sibTrans" cxnId="{EF81C732-F138-4177-A03C-0E5326E4C41B}">
      <dgm:prSet/>
      <dgm:spPr/>
      <dgm:t>
        <a:bodyPr/>
        <a:lstStyle/>
        <a:p>
          <a:endParaRPr lang="en-US"/>
        </a:p>
      </dgm:t>
    </dgm:pt>
    <dgm:pt modelId="{0A114D9E-5B09-4DF7-A0B8-668D32B7A9CA}" type="pres">
      <dgm:prSet presAssocID="{4AD7D45B-9DBE-46E0-A2CA-F227205994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78F1CB-D006-4326-9D06-AF5868B06234}" type="pres">
      <dgm:prSet presAssocID="{4DC12CDD-2BD6-4EF1-8291-E4C246D283E6}" presName="node" presStyleLbl="node1" presStyleIdx="0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C532C-5246-44B5-840B-9BE7EE026025}" type="pres">
      <dgm:prSet presAssocID="{4DC12CDD-2BD6-4EF1-8291-E4C246D283E6}" presName="spNode" presStyleCnt="0"/>
      <dgm:spPr/>
      <dgm:t>
        <a:bodyPr/>
        <a:lstStyle/>
        <a:p>
          <a:endParaRPr lang="en-US"/>
        </a:p>
      </dgm:t>
    </dgm:pt>
    <dgm:pt modelId="{C442877E-3FF3-4076-818B-95385086C792}" type="pres">
      <dgm:prSet presAssocID="{A0AC1002-B9A7-453D-8F67-6D3D7A2E8170}" presName="sibTrans" presStyleLbl="sibTrans1D1" presStyleIdx="0" presStyleCnt="7"/>
      <dgm:spPr/>
      <dgm:t>
        <a:bodyPr/>
        <a:lstStyle/>
        <a:p>
          <a:endParaRPr lang="en-US"/>
        </a:p>
      </dgm:t>
    </dgm:pt>
    <dgm:pt modelId="{8F72F5A4-D416-427F-A32D-9418FF446EF4}" type="pres">
      <dgm:prSet presAssocID="{5F50F5A2-95F8-4D88-82F9-8A062F68534C}" presName="node" presStyleLbl="node1" presStyleIdx="1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D3F3C-FBF6-4004-9FB4-54E776228909}" type="pres">
      <dgm:prSet presAssocID="{5F50F5A2-95F8-4D88-82F9-8A062F68534C}" presName="spNode" presStyleCnt="0"/>
      <dgm:spPr/>
      <dgm:t>
        <a:bodyPr/>
        <a:lstStyle/>
        <a:p>
          <a:endParaRPr lang="en-US"/>
        </a:p>
      </dgm:t>
    </dgm:pt>
    <dgm:pt modelId="{2671C484-802E-4487-B30E-0F3C030593E3}" type="pres">
      <dgm:prSet presAssocID="{F5A65EC1-D6B3-4464-96C9-245B1F392282}" presName="sibTrans" presStyleLbl="sibTrans1D1" presStyleIdx="1" presStyleCnt="7"/>
      <dgm:spPr/>
      <dgm:t>
        <a:bodyPr/>
        <a:lstStyle/>
        <a:p>
          <a:endParaRPr lang="en-US"/>
        </a:p>
      </dgm:t>
    </dgm:pt>
    <dgm:pt modelId="{D2C2D776-5F07-4B58-BF24-25E6492F0B2C}" type="pres">
      <dgm:prSet presAssocID="{1441B378-3317-4F71-B1CA-D501AF490274}" presName="node" presStyleLbl="node1" presStyleIdx="2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88A6A-A261-4C72-B07B-0ED3E45D8BFD}" type="pres">
      <dgm:prSet presAssocID="{1441B378-3317-4F71-B1CA-D501AF490274}" presName="spNode" presStyleCnt="0"/>
      <dgm:spPr/>
      <dgm:t>
        <a:bodyPr/>
        <a:lstStyle/>
        <a:p>
          <a:endParaRPr lang="en-US"/>
        </a:p>
      </dgm:t>
    </dgm:pt>
    <dgm:pt modelId="{90FAC3B5-7BDB-43F6-ADDD-53DD058308E7}" type="pres">
      <dgm:prSet presAssocID="{D956565C-A2CB-48C0-A305-C462FC729D86}" presName="sibTrans" presStyleLbl="sibTrans1D1" presStyleIdx="2" presStyleCnt="7"/>
      <dgm:spPr/>
      <dgm:t>
        <a:bodyPr/>
        <a:lstStyle/>
        <a:p>
          <a:endParaRPr lang="en-US"/>
        </a:p>
      </dgm:t>
    </dgm:pt>
    <dgm:pt modelId="{E2752896-6139-4AC8-8062-32DD2AAD72D5}" type="pres">
      <dgm:prSet presAssocID="{36F4943A-617C-4D98-A7B3-B0399B600E7C}" presName="node" presStyleLbl="node1" presStyleIdx="3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7678E-9FB8-4443-B2F4-2E1DCC85217D}" type="pres">
      <dgm:prSet presAssocID="{36F4943A-617C-4D98-A7B3-B0399B600E7C}" presName="spNode" presStyleCnt="0"/>
      <dgm:spPr/>
      <dgm:t>
        <a:bodyPr/>
        <a:lstStyle/>
        <a:p>
          <a:endParaRPr lang="en-US"/>
        </a:p>
      </dgm:t>
    </dgm:pt>
    <dgm:pt modelId="{061B05FD-EA00-4A99-B7B9-78F93BF468B2}" type="pres">
      <dgm:prSet presAssocID="{451D7C0F-6CC8-47A2-9405-B3DE233C5CF2}" presName="sibTrans" presStyleLbl="sibTrans1D1" presStyleIdx="3" presStyleCnt="7"/>
      <dgm:spPr/>
      <dgm:t>
        <a:bodyPr/>
        <a:lstStyle/>
        <a:p>
          <a:endParaRPr lang="en-US"/>
        </a:p>
      </dgm:t>
    </dgm:pt>
    <dgm:pt modelId="{35670665-CF3B-44EC-B2FE-7C9473E4275F}" type="pres">
      <dgm:prSet presAssocID="{B36F3A52-BC5B-4F10-B755-36BBA363A22B}" presName="node" presStyleLbl="node1" presStyleIdx="4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B06B5-B223-4187-9C89-59F1230F652D}" type="pres">
      <dgm:prSet presAssocID="{B36F3A52-BC5B-4F10-B755-36BBA363A22B}" presName="spNode" presStyleCnt="0"/>
      <dgm:spPr/>
      <dgm:t>
        <a:bodyPr/>
        <a:lstStyle/>
        <a:p>
          <a:endParaRPr lang="en-US"/>
        </a:p>
      </dgm:t>
    </dgm:pt>
    <dgm:pt modelId="{03AA25B6-52C1-4596-95F6-7A0216BC2FB6}" type="pres">
      <dgm:prSet presAssocID="{1ADA34F1-7DD7-4182-9283-BBDF34623988}" presName="sibTrans" presStyleLbl="sibTrans1D1" presStyleIdx="4" presStyleCnt="7"/>
      <dgm:spPr/>
      <dgm:t>
        <a:bodyPr/>
        <a:lstStyle/>
        <a:p>
          <a:endParaRPr lang="en-US"/>
        </a:p>
      </dgm:t>
    </dgm:pt>
    <dgm:pt modelId="{DD79A205-9224-4C38-9AD4-F7430DD40164}" type="pres">
      <dgm:prSet presAssocID="{107B9F9B-1C48-4239-B6AA-3508E02AE04F}" presName="node" presStyleLbl="node1" presStyleIdx="5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BB451-3409-4327-9692-9FB208B6BBBA}" type="pres">
      <dgm:prSet presAssocID="{107B9F9B-1C48-4239-B6AA-3508E02AE04F}" presName="spNode" presStyleCnt="0"/>
      <dgm:spPr/>
      <dgm:t>
        <a:bodyPr/>
        <a:lstStyle/>
        <a:p>
          <a:endParaRPr lang="en-US"/>
        </a:p>
      </dgm:t>
    </dgm:pt>
    <dgm:pt modelId="{0940F382-1EF6-4925-938C-C8B880405502}" type="pres">
      <dgm:prSet presAssocID="{8A6FE7A2-BD31-4E3B-B1F3-EA086E7CAFEF}" presName="sibTrans" presStyleLbl="sibTrans1D1" presStyleIdx="5" presStyleCnt="7"/>
      <dgm:spPr/>
      <dgm:t>
        <a:bodyPr/>
        <a:lstStyle/>
        <a:p>
          <a:endParaRPr lang="en-US"/>
        </a:p>
      </dgm:t>
    </dgm:pt>
    <dgm:pt modelId="{24BA65B8-EE9F-4E1E-8E74-4248A0F96F65}" type="pres">
      <dgm:prSet presAssocID="{1DD984A9-6474-4F46-8592-1EF3614ACC9C}" presName="node" presStyleLbl="node1" presStyleIdx="6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F53D72-18B3-4976-8594-DB4B24B1BA08}" type="pres">
      <dgm:prSet presAssocID="{1DD984A9-6474-4F46-8592-1EF3614ACC9C}" presName="spNode" presStyleCnt="0"/>
      <dgm:spPr/>
    </dgm:pt>
    <dgm:pt modelId="{AD7132FB-64E0-4261-BBFB-B5933D35E881}" type="pres">
      <dgm:prSet presAssocID="{88F51579-F77B-4E2F-8953-414BC6131FAC}" presName="sibTrans" presStyleLbl="sibTrans1D1" presStyleIdx="6" presStyleCnt="7"/>
      <dgm:spPr/>
      <dgm:t>
        <a:bodyPr/>
        <a:lstStyle/>
        <a:p>
          <a:endParaRPr lang="en-US"/>
        </a:p>
      </dgm:t>
    </dgm:pt>
  </dgm:ptLst>
  <dgm:cxnLst>
    <dgm:cxn modelId="{8D919497-E723-444B-A78D-59DC74FFC3FD}" type="presOf" srcId="{4AD7D45B-9DBE-46E0-A2CA-F2272059942B}" destId="{0A114D9E-5B09-4DF7-A0B8-668D32B7A9CA}" srcOrd="0" destOrd="0" presId="urn:microsoft.com/office/officeart/2005/8/layout/cycle6"/>
    <dgm:cxn modelId="{D99A4996-2E95-4FB5-B6C0-39D62626B368}" type="presOf" srcId="{8A6FE7A2-BD31-4E3B-B1F3-EA086E7CAFEF}" destId="{0940F382-1EF6-4925-938C-C8B880405502}" srcOrd="0" destOrd="0" presId="urn:microsoft.com/office/officeart/2005/8/layout/cycle6"/>
    <dgm:cxn modelId="{AFB6B22E-06B8-444C-BFED-B4811FEAFD26}" type="presOf" srcId="{88F51579-F77B-4E2F-8953-414BC6131FAC}" destId="{AD7132FB-64E0-4261-BBFB-B5933D35E881}" srcOrd="0" destOrd="0" presId="urn:microsoft.com/office/officeart/2005/8/layout/cycle6"/>
    <dgm:cxn modelId="{B25791A0-4243-4F60-B824-864B8C49D7EC}" srcId="{4AD7D45B-9DBE-46E0-A2CA-F2272059942B}" destId="{1441B378-3317-4F71-B1CA-D501AF490274}" srcOrd="2" destOrd="0" parTransId="{E5FD64D0-DA82-4218-89F4-472299E4AFD9}" sibTransId="{D956565C-A2CB-48C0-A305-C462FC729D86}"/>
    <dgm:cxn modelId="{74C7CC6F-57F6-46EE-9558-28AE386DD3E1}" type="presOf" srcId="{1441B378-3317-4F71-B1CA-D501AF490274}" destId="{D2C2D776-5F07-4B58-BF24-25E6492F0B2C}" srcOrd="0" destOrd="0" presId="urn:microsoft.com/office/officeart/2005/8/layout/cycle6"/>
    <dgm:cxn modelId="{8966D3A4-65DA-46F0-8618-506685FC18D9}" srcId="{4AD7D45B-9DBE-46E0-A2CA-F2272059942B}" destId="{B36F3A52-BC5B-4F10-B755-36BBA363A22B}" srcOrd="4" destOrd="0" parTransId="{70DEB2EC-B602-41B7-99B4-AC1D5EA2E264}" sibTransId="{1ADA34F1-7DD7-4182-9283-BBDF34623988}"/>
    <dgm:cxn modelId="{314DBFF4-BC01-4E4A-BAB6-B6484E1CFE14}" type="presOf" srcId="{107B9F9B-1C48-4239-B6AA-3508E02AE04F}" destId="{DD79A205-9224-4C38-9AD4-F7430DD40164}" srcOrd="0" destOrd="0" presId="urn:microsoft.com/office/officeart/2005/8/layout/cycle6"/>
    <dgm:cxn modelId="{F256E372-27C3-4908-9430-4AA62C0AE46C}" type="presOf" srcId="{4DC12CDD-2BD6-4EF1-8291-E4C246D283E6}" destId="{A178F1CB-D006-4326-9D06-AF5868B06234}" srcOrd="0" destOrd="0" presId="urn:microsoft.com/office/officeart/2005/8/layout/cycle6"/>
    <dgm:cxn modelId="{F40F8732-FD10-4906-B3E3-EFFC4E9D5703}" srcId="{4AD7D45B-9DBE-46E0-A2CA-F2272059942B}" destId="{4DC12CDD-2BD6-4EF1-8291-E4C246D283E6}" srcOrd="0" destOrd="0" parTransId="{2AC03846-8119-4302-9ABE-E4A563C9F882}" sibTransId="{A0AC1002-B9A7-453D-8F67-6D3D7A2E8170}"/>
    <dgm:cxn modelId="{C2327591-0FAE-4D62-9263-F8185CE159D7}" type="presOf" srcId="{5F50F5A2-95F8-4D88-82F9-8A062F68534C}" destId="{8F72F5A4-D416-427F-A32D-9418FF446EF4}" srcOrd="0" destOrd="0" presId="urn:microsoft.com/office/officeart/2005/8/layout/cycle6"/>
    <dgm:cxn modelId="{E710C893-1355-479F-A834-E3BA69A17029}" type="presOf" srcId="{451D7C0F-6CC8-47A2-9405-B3DE233C5CF2}" destId="{061B05FD-EA00-4A99-B7B9-78F93BF468B2}" srcOrd="0" destOrd="0" presId="urn:microsoft.com/office/officeart/2005/8/layout/cycle6"/>
    <dgm:cxn modelId="{5A90EB2F-DB2A-423B-B201-242A40A7EB15}" type="presOf" srcId="{B36F3A52-BC5B-4F10-B755-36BBA363A22B}" destId="{35670665-CF3B-44EC-B2FE-7C9473E4275F}" srcOrd="0" destOrd="0" presId="urn:microsoft.com/office/officeart/2005/8/layout/cycle6"/>
    <dgm:cxn modelId="{0ACDE54D-705A-455B-B3B6-2AB7DCD490CA}" type="presOf" srcId="{A0AC1002-B9A7-453D-8F67-6D3D7A2E8170}" destId="{C442877E-3FF3-4076-818B-95385086C792}" srcOrd="0" destOrd="0" presId="urn:microsoft.com/office/officeart/2005/8/layout/cycle6"/>
    <dgm:cxn modelId="{BE5252EE-A05D-4B0C-B799-4D907C076685}" srcId="{4AD7D45B-9DBE-46E0-A2CA-F2272059942B}" destId="{5F50F5A2-95F8-4D88-82F9-8A062F68534C}" srcOrd="1" destOrd="0" parTransId="{C48CBCFE-7F7A-473D-897C-83149930A7C3}" sibTransId="{F5A65EC1-D6B3-4464-96C9-245B1F392282}"/>
    <dgm:cxn modelId="{69B158E1-B90E-43D1-922D-47FC442A3621}" type="presOf" srcId="{F5A65EC1-D6B3-4464-96C9-245B1F392282}" destId="{2671C484-802E-4487-B30E-0F3C030593E3}" srcOrd="0" destOrd="0" presId="urn:microsoft.com/office/officeart/2005/8/layout/cycle6"/>
    <dgm:cxn modelId="{4AFD2C4B-81D3-4D3F-8678-6BB717194FF6}" type="presOf" srcId="{D956565C-A2CB-48C0-A305-C462FC729D86}" destId="{90FAC3B5-7BDB-43F6-ADDD-53DD058308E7}" srcOrd="0" destOrd="0" presId="urn:microsoft.com/office/officeart/2005/8/layout/cycle6"/>
    <dgm:cxn modelId="{487DCE91-D29F-4E02-AAC0-E39BD3874122}" type="presOf" srcId="{36F4943A-617C-4D98-A7B3-B0399B600E7C}" destId="{E2752896-6139-4AC8-8062-32DD2AAD72D5}" srcOrd="0" destOrd="0" presId="urn:microsoft.com/office/officeart/2005/8/layout/cycle6"/>
    <dgm:cxn modelId="{EF81C732-F138-4177-A03C-0E5326E4C41B}" srcId="{4AD7D45B-9DBE-46E0-A2CA-F2272059942B}" destId="{1DD984A9-6474-4F46-8592-1EF3614ACC9C}" srcOrd="6" destOrd="0" parTransId="{2AFC74F9-52CD-47FF-9DB9-56665AF5FE67}" sibTransId="{88F51579-F77B-4E2F-8953-414BC6131FAC}"/>
    <dgm:cxn modelId="{4E6782DF-21C8-43B4-9C9E-6232ECF76813}" type="presOf" srcId="{1ADA34F1-7DD7-4182-9283-BBDF34623988}" destId="{03AA25B6-52C1-4596-95F6-7A0216BC2FB6}" srcOrd="0" destOrd="0" presId="urn:microsoft.com/office/officeart/2005/8/layout/cycle6"/>
    <dgm:cxn modelId="{A039529B-0281-43CC-9B2E-3DA532D4F78B}" type="presOf" srcId="{1DD984A9-6474-4F46-8592-1EF3614ACC9C}" destId="{24BA65B8-EE9F-4E1E-8E74-4248A0F96F65}" srcOrd="0" destOrd="0" presId="urn:microsoft.com/office/officeart/2005/8/layout/cycle6"/>
    <dgm:cxn modelId="{7F8BF4B7-5A28-41DF-BDF7-3FAA48E7984A}" srcId="{4AD7D45B-9DBE-46E0-A2CA-F2272059942B}" destId="{107B9F9B-1C48-4239-B6AA-3508E02AE04F}" srcOrd="5" destOrd="0" parTransId="{4C176845-0E12-4B14-B7C4-B097AB5B3322}" sibTransId="{8A6FE7A2-BD31-4E3B-B1F3-EA086E7CAFEF}"/>
    <dgm:cxn modelId="{C93EFEA6-2A82-44FD-9FE7-C1868CD58876}" srcId="{4AD7D45B-9DBE-46E0-A2CA-F2272059942B}" destId="{36F4943A-617C-4D98-A7B3-B0399B600E7C}" srcOrd="3" destOrd="0" parTransId="{5E1771C8-1E81-41A5-ADE9-1E12B4D8010D}" sibTransId="{451D7C0F-6CC8-47A2-9405-B3DE233C5CF2}"/>
    <dgm:cxn modelId="{902301C7-7BCF-4321-9500-0A673CC1C4B2}" type="presParOf" srcId="{0A114D9E-5B09-4DF7-A0B8-668D32B7A9CA}" destId="{A178F1CB-D006-4326-9D06-AF5868B06234}" srcOrd="0" destOrd="0" presId="urn:microsoft.com/office/officeart/2005/8/layout/cycle6"/>
    <dgm:cxn modelId="{AA29A57B-3BD9-4EBF-B39C-83B8477E0510}" type="presParOf" srcId="{0A114D9E-5B09-4DF7-A0B8-668D32B7A9CA}" destId="{BEEC532C-5246-44B5-840B-9BE7EE026025}" srcOrd="1" destOrd="0" presId="urn:microsoft.com/office/officeart/2005/8/layout/cycle6"/>
    <dgm:cxn modelId="{4BAF23CB-F88E-42FE-856B-018114F60585}" type="presParOf" srcId="{0A114D9E-5B09-4DF7-A0B8-668D32B7A9CA}" destId="{C442877E-3FF3-4076-818B-95385086C792}" srcOrd="2" destOrd="0" presId="urn:microsoft.com/office/officeart/2005/8/layout/cycle6"/>
    <dgm:cxn modelId="{299BBBAC-46BF-40CD-BCC9-6403541CDF6B}" type="presParOf" srcId="{0A114D9E-5B09-4DF7-A0B8-668D32B7A9CA}" destId="{8F72F5A4-D416-427F-A32D-9418FF446EF4}" srcOrd="3" destOrd="0" presId="urn:microsoft.com/office/officeart/2005/8/layout/cycle6"/>
    <dgm:cxn modelId="{DBF0BE16-E1A1-488E-885B-86746C141D7C}" type="presParOf" srcId="{0A114D9E-5B09-4DF7-A0B8-668D32B7A9CA}" destId="{CE2D3F3C-FBF6-4004-9FB4-54E776228909}" srcOrd="4" destOrd="0" presId="urn:microsoft.com/office/officeart/2005/8/layout/cycle6"/>
    <dgm:cxn modelId="{F5435145-BB0B-4CC1-8E80-365845C08B0C}" type="presParOf" srcId="{0A114D9E-5B09-4DF7-A0B8-668D32B7A9CA}" destId="{2671C484-802E-4487-B30E-0F3C030593E3}" srcOrd="5" destOrd="0" presId="urn:microsoft.com/office/officeart/2005/8/layout/cycle6"/>
    <dgm:cxn modelId="{56F1866F-5F83-4B66-B86C-F5B04CC27571}" type="presParOf" srcId="{0A114D9E-5B09-4DF7-A0B8-668D32B7A9CA}" destId="{D2C2D776-5F07-4B58-BF24-25E6492F0B2C}" srcOrd="6" destOrd="0" presId="urn:microsoft.com/office/officeart/2005/8/layout/cycle6"/>
    <dgm:cxn modelId="{B32CC569-5317-4D5B-BF0B-01B755477E04}" type="presParOf" srcId="{0A114D9E-5B09-4DF7-A0B8-668D32B7A9CA}" destId="{4C588A6A-A261-4C72-B07B-0ED3E45D8BFD}" srcOrd="7" destOrd="0" presId="urn:microsoft.com/office/officeart/2005/8/layout/cycle6"/>
    <dgm:cxn modelId="{0A6C396F-F4F9-431E-B3D6-3996549B39AF}" type="presParOf" srcId="{0A114D9E-5B09-4DF7-A0B8-668D32B7A9CA}" destId="{90FAC3B5-7BDB-43F6-ADDD-53DD058308E7}" srcOrd="8" destOrd="0" presId="urn:microsoft.com/office/officeart/2005/8/layout/cycle6"/>
    <dgm:cxn modelId="{03CF4140-00D2-438E-8FF6-BA2CB34F39F1}" type="presParOf" srcId="{0A114D9E-5B09-4DF7-A0B8-668D32B7A9CA}" destId="{E2752896-6139-4AC8-8062-32DD2AAD72D5}" srcOrd="9" destOrd="0" presId="urn:microsoft.com/office/officeart/2005/8/layout/cycle6"/>
    <dgm:cxn modelId="{A16E0FAA-FCF7-44AE-8845-BAFAF30019B9}" type="presParOf" srcId="{0A114D9E-5B09-4DF7-A0B8-668D32B7A9CA}" destId="{D297678E-9FB8-4443-B2F4-2E1DCC85217D}" srcOrd="10" destOrd="0" presId="urn:microsoft.com/office/officeart/2005/8/layout/cycle6"/>
    <dgm:cxn modelId="{D854E44D-DBE3-4F64-A7AE-859949062E05}" type="presParOf" srcId="{0A114D9E-5B09-4DF7-A0B8-668D32B7A9CA}" destId="{061B05FD-EA00-4A99-B7B9-78F93BF468B2}" srcOrd="11" destOrd="0" presId="urn:microsoft.com/office/officeart/2005/8/layout/cycle6"/>
    <dgm:cxn modelId="{02DF0E13-2F82-4460-94CE-5B103556F3E8}" type="presParOf" srcId="{0A114D9E-5B09-4DF7-A0B8-668D32B7A9CA}" destId="{35670665-CF3B-44EC-B2FE-7C9473E4275F}" srcOrd="12" destOrd="0" presId="urn:microsoft.com/office/officeart/2005/8/layout/cycle6"/>
    <dgm:cxn modelId="{1ED6D510-0625-443F-A2AE-25221AC4042A}" type="presParOf" srcId="{0A114D9E-5B09-4DF7-A0B8-668D32B7A9CA}" destId="{CBBB06B5-B223-4187-9C89-59F1230F652D}" srcOrd="13" destOrd="0" presId="urn:microsoft.com/office/officeart/2005/8/layout/cycle6"/>
    <dgm:cxn modelId="{ABE65D78-0620-4B9D-BE07-A7B759B44536}" type="presParOf" srcId="{0A114D9E-5B09-4DF7-A0B8-668D32B7A9CA}" destId="{03AA25B6-52C1-4596-95F6-7A0216BC2FB6}" srcOrd="14" destOrd="0" presId="urn:microsoft.com/office/officeart/2005/8/layout/cycle6"/>
    <dgm:cxn modelId="{845BD249-060E-4771-ACF6-7A510E634110}" type="presParOf" srcId="{0A114D9E-5B09-4DF7-A0B8-668D32B7A9CA}" destId="{DD79A205-9224-4C38-9AD4-F7430DD40164}" srcOrd="15" destOrd="0" presId="urn:microsoft.com/office/officeart/2005/8/layout/cycle6"/>
    <dgm:cxn modelId="{4553F5B3-5CEF-4C84-A532-00289CD7C9CB}" type="presParOf" srcId="{0A114D9E-5B09-4DF7-A0B8-668D32B7A9CA}" destId="{D0ABB451-3409-4327-9692-9FB208B6BBBA}" srcOrd="16" destOrd="0" presId="urn:microsoft.com/office/officeart/2005/8/layout/cycle6"/>
    <dgm:cxn modelId="{E6DA6B9D-2665-46E1-8116-AA19F0871DE5}" type="presParOf" srcId="{0A114D9E-5B09-4DF7-A0B8-668D32B7A9CA}" destId="{0940F382-1EF6-4925-938C-C8B880405502}" srcOrd="17" destOrd="0" presId="urn:microsoft.com/office/officeart/2005/8/layout/cycle6"/>
    <dgm:cxn modelId="{1F680BBF-9A80-45E2-A85A-6294A153806A}" type="presParOf" srcId="{0A114D9E-5B09-4DF7-A0B8-668D32B7A9CA}" destId="{24BA65B8-EE9F-4E1E-8E74-4248A0F96F65}" srcOrd="18" destOrd="0" presId="urn:microsoft.com/office/officeart/2005/8/layout/cycle6"/>
    <dgm:cxn modelId="{CDEF2162-CACF-441C-9557-85C38ECC867D}" type="presParOf" srcId="{0A114D9E-5B09-4DF7-A0B8-668D32B7A9CA}" destId="{A2F53D72-18B3-4976-8594-DB4B24B1BA08}" srcOrd="19" destOrd="0" presId="urn:microsoft.com/office/officeart/2005/8/layout/cycle6"/>
    <dgm:cxn modelId="{4DF2DBB4-D483-49F0-BA6B-2E5EF803EF0D}" type="presParOf" srcId="{0A114D9E-5B09-4DF7-A0B8-668D32B7A9CA}" destId="{AD7132FB-64E0-4261-BBFB-B5933D35E881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AD7D45B-9DBE-46E0-A2CA-F2272059942B}" type="doc">
      <dgm:prSet loTypeId="urn:microsoft.com/office/officeart/2005/8/layout/cycle6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DC12CDD-2BD6-4EF1-8291-E4C246D283E6}">
      <dgm:prSet phldrT="[Text]" custT="1"/>
      <dgm:spPr/>
      <dgm:t>
        <a:bodyPr/>
        <a:lstStyle/>
        <a:p>
          <a:r>
            <a:rPr lang="fa-IR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حضرت يحيى  حق گوی شهید</a:t>
          </a:r>
          <a:endParaRPr lang="fa-IR" sz="28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C03846-8119-4302-9ABE-E4A563C9F882}" type="parTrans" cxnId="{F40F8732-FD10-4906-B3E3-EFFC4E9D5703}">
      <dgm:prSet/>
      <dgm:spPr/>
      <dgm:t>
        <a:bodyPr/>
        <a:lstStyle/>
        <a:p>
          <a:endParaRPr lang="en-US"/>
        </a:p>
      </dgm:t>
    </dgm:pt>
    <dgm:pt modelId="{A0AC1002-B9A7-453D-8F67-6D3D7A2E8170}" type="sibTrans" cxnId="{F40F8732-FD10-4906-B3E3-EFFC4E9D5703}">
      <dgm:prSet/>
      <dgm:spPr/>
      <dgm:t>
        <a:bodyPr/>
        <a:lstStyle/>
        <a:p>
          <a:endParaRPr lang="en-US"/>
        </a:p>
      </dgm:t>
    </dgm:pt>
    <dgm:pt modelId="{5F50F5A2-95F8-4D88-82F9-8A062F68534C}">
      <dgm:prSet phldrT="[Text]" custT="1"/>
      <dgm:spPr/>
      <dgm:t>
        <a:bodyPr/>
        <a:lstStyle/>
        <a:p>
          <a:r>
            <a:rPr lang="fa-IR" sz="2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آسيه </a:t>
          </a:r>
          <a:r>
            <a:rPr lang="fa-IR" sz="2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همسر           </a:t>
          </a:r>
          <a:r>
            <a:rPr lang="fa-IR" sz="2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حق شناس فرعون </a:t>
          </a:r>
          <a:endParaRPr lang="fa-IR" sz="2400" b="1" dirty="0" smtClean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8CBCFE-7F7A-473D-897C-83149930A7C3}" type="parTrans" cxnId="{BE5252EE-A05D-4B0C-B799-4D907C076685}">
      <dgm:prSet/>
      <dgm:spPr/>
      <dgm:t>
        <a:bodyPr/>
        <a:lstStyle/>
        <a:p>
          <a:endParaRPr lang="en-US"/>
        </a:p>
      </dgm:t>
    </dgm:pt>
    <dgm:pt modelId="{F5A65EC1-D6B3-4464-96C9-245B1F392282}" type="sibTrans" cxnId="{BE5252EE-A05D-4B0C-B799-4D907C076685}">
      <dgm:prSet/>
      <dgm:spPr/>
      <dgm:t>
        <a:bodyPr/>
        <a:lstStyle/>
        <a:p>
          <a:endParaRPr lang="en-US"/>
        </a:p>
      </dgm:t>
    </dgm:pt>
    <dgm:pt modelId="{1441B378-3317-4F71-B1CA-D501AF490274}">
      <dgm:prSet phldrT="[Text]" custT="1"/>
      <dgm:spPr/>
      <dgm:t>
        <a:bodyPr/>
        <a:lstStyle/>
        <a:p>
          <a:r>
            <a:rPr lang="fa-IR" sz="2400" dirty="0" smtClean="0">
              <a:solidFill>
                <a:srgbClr val="FFFF66"/>
              </a:solidFill>
              <a:cs typeface="B Titr" pitchFamily="2" charset="-78"/>
            </a:rPr>
            <a:t>مؤمن آل فرعون  حق شناس با فراست</a:t>
          </a:r>
          <a:endParaRPr lang="fa-IR" sz="2400" b="1" dirty="0" smtClean="0">
            <a:solidFill>
              <a:srgbClr val="FFFF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FD64D0-DA82-4218-89F4-472299E4AFD9}" type="parTrans" cxnId="{B25791A0-4243-4F60-B824-864B8C49D7EC}">
      <dgm:prSet/>
      <dgm:spPr/>
      <dgm:t>
        <a:bodyPr/>
        <a:lstStyle/>
        <a:p>
          <a:endParaRPr lang="en-US"/>
        </a:p>
      </dgm:t>
    </dgm:pt>
    <dgm:pt modelId="{D956565C-A2CB-48C0-A305-C462FC729D86}" type="sibTrans" cxnId="{B25791A0-4243-4F60-B824-864B8C49D7EC}">
      <dgm:prSet/>
      <dgm:spPr/>
      <dgm:t>
        <a:bodyPr/>
        <a:lstStyle/>
        <a:p>
          <a:endParaRPr lang="en-US"/>
        </a:p>
      </dgm:t>
    </dgm:pt>
    <dgm:pt modelId="{E5F1D8BE-F92F-408A-B5C5-0287057A955C}">
      <dgm:prSet phldrT="[Text]" custT="1"/>
      <dgm:spPr/>
      <dgm:t>
        <a:bodyPr/>
        <a:lstStyle/>
        <a:p>
          <a:r>
            <a:rPr lang="fa-IR" sz="2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بَلْعم باعورا            حق بین منحرف</a:t>
          </a:r>
          <a:endParaRPr lang="fa-IR" sz="2400" b="1" dirty="0" smtClean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8A0A1D-CD22-41B0-A14A-4E1E87F1CBA2}" type="parTrans" cxnId="{9276AD0E-1F77-460F-A344-5908B3E5B801}">
      <dgm:prSet/>
      <dgm:spPr/>
      <dgm:t>
        <a:bodyPr/>
        <a:lstStyle/>
        <a:p>
          <a:endParaRPr lang="en-US"/>
        </a:p>
      </dgm:t>
    </dgm:pt>
    <dgm:pt modelId="{9470BD86-9A73-4C93-AC45-A94E4923BE35}" type="sibTrans" cxnId="{9276AD0E-1F77-460F-A344-5908B3E5B801}">
      <dgm:prSet/>
      <dgm:spPr/>
      <dgm:t>
        <a:bodyPr/>
        <a:lstStyle/>
        <a:p>
          <a:endParaRPr lang="en-US"/>
        </a:p>
      </dgm:t>
    </dgm:pt>
    <dgm:pt modelId="{B36F3A52-BC5B-4F10-B755-36BBA363A22B}">
      <dgm:prSet phldrT="[Text]" custT="1"/>
      <dgm:spPr/>
      <dgm:t>
        <a:bodyPr/>
        <a:lstStyle/>
        <a:p>
          <a:r>
            <a:rPr lang="fa-IR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ساحران فرعون    حق بینان ساجد</a:t>
          </a:r>
          <a:endParaRPr lang="fa-IR" sz="24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DEB2EC-B602-41B7-99B4-AC1D5EA2E264}" type="parTrans" cxnId="{8966D3A4-65DA-46F0-8618-506685FC18D9}">
      <dgm:prSet/>
      <dgm:spPr/>
      <dgm:t>
        <a:bodyPr/>
        <a:lstStyle/>
        <a:p>
          <a:endParaRPr lang="en-US"/>
        </a:p>
      </dgm:t>
    </dgm:pt>
    <dgm:pt modelId="{1ADA34F1-7DD7-4182-9283-BBDF34623988}" type="sibTrans" cxnId="{8966D3A4-65DA-46F0-8618-506685FC18D9}">
      <dgm:prSet/>
      <dgm:spPr/>
      <dgm:t>
        <a:bodyPr/>
        <a:lstStyle/>
        <a:p>
          <a:endParaRPr lang="en-US"/>
        </a:p>
      </dgm:t>
    </dgm:pt>
    <dgm:pt modelId="{107B9F9B-1C48-4239-B6AA-3508E02AE04F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fa-IR" sz="2400" dirty="0" smtClean="0">
              <a:solidFill>
                <a:srgbClr val="FFFF00"/>
              </a:solidFill>
              <a:cs typeface="B Titr" pitchFamily="2" charset="-78"/>
            </a:rPr>
            <a:t>رعضه</a:t>
          </a:r>
        </a:p>
        <a:p>
          <a:pPr>
            <a:spcAft>
              <a:spcPts val="0"/>
            </a:spcAft>
          </a:pPr>
          <a:r>
            <a:rPr lang="fa-IR" sz="2400" dirty="0" smtClean="0">
              <a:solidFill>
                <a:srgbClr val="FFFF00"/>
              </a:solidFill>
              <a:cs typeface="B Titr" pitchFamily="2" charset="-78"/>
            </a:rPr>
            <a:t> </a:t>
          </a:r>
          <a:r>
            <a:rPr lang="fa-IR" sz="2400" dirty="0" smtClean="0">
              <a:solidFill>
                <a:srgbClr val="FFFF00"/>
              </a:solidFill>
              <a:cs typeface="B Titr" pitchFamily="2" charset="-78"/>
            </a:rPr>
            <a:t>حق بین شجاع </a:t>
          </a:r>
          <a:endParaRPr lang="fa-IR" sz="2400" b="1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176845-0E12-4B14-B7C4-B097AB5B3322}" type="parTrans" cxnId="{7F8BF4B7-5A28-41DF-BDF7-3FAA48E7984A}">
      <dgm:prSet/>
      <dgm:spPr/>
      <dgm:t>
        <a:bodyPr/>
        <a:lstStyle/>
        <a:p>
          <a:endParaRPr lang="en-US"/>
        </a:p>
      </dgm:t>
    </dgm:pt>
    <dgm:pt modelId="{8A6FE7A2-BD31-4E3B-B1F3-EA086E7CAFEF}" type="sibTrans" cxnId="{7F8BF4B7-5A28-41DF-BDF7-3FAA48E7984A}">
      <dgm:prSet/>
      <dgm:spPr/>
      <dgm:t>
        <a:bodyPr/>
        <a:lstStyle/>
        <a:p>
          <a:endParaRPr lang="en-US"/>
        </a:p>
      </dgm:t>
    </dgm:pt>
    <dgm:pt modelId="{36F4943A-617C-4D98-A7B3-B0399B600E7C}">
      <dgm:prSet phldrT="[Text]" custT="1"/>
      <dgm:spPr/>
      <dgm:t>
        <a:bodyPr/>
        <a:lstStyle/>
        <a:p>
          <a:r>
            <a:rPr lang="fa-IR" sz="2800" dirty="0" smtClean="0">
              <a:solidFill>
                <a:schemeClr val="bg1"/>
              </a:solidFill>
              <a:cs typeface="B Titr" pitchFamily="2" charset="-78"/>
            </a:rPr>
            <a:t>لقمان </a:t>
          </a:r>
          <a:r>
            <a:rPr lang="fa-IR" sz="2800" dirty="0" smtClean="0">
              <a:solidFill>
                <a:schemeClr val="bg1"/>
              </a:solidFill>
              <a:cs typeface="B Titr" pitchFamily="2" charset="-78"/>
            </a:rPr>
            <a:t>          حکیم حق </a:t>
          </a:r>
          <a:r>
            <a:rPr lang="fa-IR" sz="2800" dirty="0" smtClean="0">
              <a:solidFill>
                <a:schemeClr val="bg1"/>
              </a:solidFill>
              <a:cs typeface="B Titr" pitchFamily="2" charset="-78"/>
            </a:rPr>
            <a:t>گو</a:t>
          </a:r>
          <a:endParaRPr lang="fa-IR" sz="28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1771C8-1E81-41A5-ADE9-1E12B4D8010D}" type="parTrans" cxnId="{C93EFEA6-2A82-44FD-9FE7-C1868CD58876}">
      <dgm:prSet/>
      <dgm:spPr/>
      <dgm:t>
        <a:bodyPr/>
        <a:lstStyle/>
        <a:p>
          <a:endParaRPr lang="en-US"/>
        </a:p>
      </dgm:t>
    </dgm:pt>
    <dgm:pt modelId="{451D7C0F-6CC8-47A2-9405-B3DE233C5CF2}" type="sibTrans" cxnId="{C93EFEA6-2A82-44FD-9FE7-C1868CD58876}">
      <dgm:prSet/>
      <dgm:spPr/>
      <dgm:t>
        <a:bodyPr/>
        <a:lstStyle/>
        <a:p>
          <a:endParaRPr lang="en-US"/>
        </a:p>
      </dgm:t>
    </dgm:pt>
    <dgm:pt modelId="{0A114D9E-5B09-4DF7-A0B8-668D32B7A9CA}" type="pres">
      <dgm:prSet presAssocID="{4AD7D45B-9DBE-46E0-A2CA-F227205994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78F1CB-D006-4326-9D06-AF5868B06234}" type="pres">
      <dgm:prSet presAssocID="{4DC12CDD-2BD6-4EF1-8291-E4C246D283E6}" presName="node" presStyleLbl="node1" presStyleIdx="0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C532C-5246-44B5-840B-9BE7EE026025}" type="pres">
      <dgm:prSet presAssocID="{4DC12CDD-2BD6-4EF1-8291-E4C246D283E6}" presName="spNode" presStyleCnt="0"/>
      <dgm:spPr/>
    </dgm:pt>
    <dgm:pt modelId="{C442877E-3FF3-4076-818B-95385086C792}" type="pres">
      <dgm:prSet presAssocID="{A0AC1002-B9A7-453D-8F67-6D3D7A2E8170}" presName="sibTrans" presStyleLbl="sibTrans1D1" presStyleIdx="0" presStyleCnt="7"/>
      <dgm:spPr/>
      <dgm:t>
        <a:bodyPr/>
        <a:lstStyle/>
        <a:p>
          <a:endParaRPr lang="en-US"/>
        </a:p>
      </dgm:t>
    </dgm:pt>
    <dgm:pt modelId="{8F72F5A4-D416-427F-A32D-9418FF446EF4}" type="pres">
      <dgm:prSet presAssocID="{5F50F5A2-95F8-4D88-82F9-8A062F68534C}" presName="node" presStyleLbl="node1" presStyleIdx="1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D3F3C-FBF6-4004-9FB4-54E776228909}" type="pres">
      <dgm:prSet presAssocID="{5F50F5A2-95F8-4D88-82F9-8A062F68534C}" presName="spNode" presStyleCnt="0"/>
      <dgm:spPr/>
    </dgm:pt>
    <dgm:pt modelId="{2671C484-802E-4487-B30E-0F3C030593E3}" type="pres">
      <dgm:prSet presAssocID="{F5A65EC1-D6B3-4464-96C9-245B1F392282}" presName="sibTrans" presStyleLbl="sibTrans1D1" presStyleIdx="1" presStyleCnt="7"/>
      <dgm:spPr/>
      <dgm:t>
        <a:bodyPr/>
        <a:lstStyle/>
        <a:p>
          <a:endParaRPr lang="en-US"/>
        </a:p>
      </dgm:t>
    </dgm:pt>
    <dgm:pt modelId="{D2C2D776-5F07-4B58-BF24-25E6492F0B2C}" type="pres">
      <dgm:prSet presAssocID="{1441B378-3317-4F71-B1CA-D501AF490274}" presName="node" presStyleLbl="node1" presStyleIdx="2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88A6A-A261-4C72-B07B-0ED3E45D8BFD}" type="pres">
      <dgm:prSet presAssocID="{1441B378-3317-4F71-B1CA-D501AF490274}" presName="spNode" presStyleCnt="0"/>
      <dgm:spPr/>
    </dgm:pt>
    <dgm:pt modelId="{90FAC3B5-7BDB-43F6-ADDD-53DD058308E7}" type="pres">
      <dgm:prSet presAssocID="{D956565C-A2CB-48C0-A305-C462FC729D86}" presName="sibTrans" presStyleLbl="sibTrans1D1" presStyleIdx="2" presStyleCnt="7"/>
      <dgm:spPr/>
      <dgm:t>
        <a:bodyPr/>
        <a:lstStyle/>
        <a:p>
          <a:endParaRPr lang="en-US"/>
        </a:p>
      </dgm:t>
    </dgm:pt>
    <dgm:pt modelId="{E2752896-6139-4AC8-8062-32DD2AAD72D5}" type="pres">
      <dgm:prSet presAssocID="{36F4943A-617C-4D98-A7B3-B0399B600E7C}" presName="node" presStyleLbl="node1" presStyleIdx="3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7678E-9FB8-4443-B2F4-2E1DCC85217D}" type="pres">
      <dgm:prSet presAssocID="{36F4943A-617C-4D98-A7B3-B0399B600E7C}" presName="spNode" presStyleCnt="0"/>
      <dgm:spPr/>
    </dgm:pt>
    <dgm:pt modelId="{061B05FD-EA00-4A99-B7B9-78F93BF468B2}" type="pres">
      <dgm:prSet presAssocID="{451D7C0F-6CC8-47A2-9405-B3DE233C5CF2}" presName="sibTrans" presStyleLbl="sibTrans1D1" presStyleIdx="3" presStyleCnt="7"/>
      <dgm:spPr/>
      <dgm:t>
        <a:bodyPr/>
        <a:lstStyle/>
        <a:p>
          <a:endParaRPr lang="en-US"/>
        </a:p>
      </dgm:t>
    </dgm:pt>
    <dgm:pt modelId="{35670665-CF3B-44EC-B2FE-7C9473E4275F}" type="pres">
      <dgm:prSet presAssocID="{B36F3A52-BC5B-4F10-B755-36BBA363A22B}" presName="node" presStyleLbl="node1" presStyleIdx="4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B06B5-B223-4187-9C89-59F1230F652D}" type="pres">
      <dgm:prSet presAssocID="{B36F3A52-BC5B-4F10-B755-36BBA363A22B}" presName="spNode" presStyleCnt="0"/>
      <dgm:spPr/>
    </dgm:pt>
    <dgm:pt modelId="{03AA25B6-52C1-4596-95F6-7A0216BC2FB6}" type="pres">
      <dgm:prSet presAssocID="{1ADA34F1-7DD7-4182-9283-BBDF34623988}" presName="sibTrans" presStyleLbl="sibTrans1D1" presStyleIdx="4" presStyleCnt="7"/>
      <dgm:spPr/>
      <dgm:t>
        <a:bodyPr/>
        <a:lstStyle/>
        <a:p>
          <a:endParaRPr lang="en-US"/>
        </a:p>
      </dgm:t>
    </dgm:pt>
    <dgm:pt modelId="{DD79A205-9224-4C38-9AD4-F7430DD40164}" type="pres">
      <dgm:prSet presAssocID="{107B9F9B-1C48-4239-B6AA-3508E02AE04F}" presName="node" presStyleLbl="node1" presStyleIdx="5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BB451-3409-4327-9692-9FB208B6BBBA}" type="pres">
      <dgm:prSet presAssocID="{107B9F9B-1C48-4239-B6AA-3508E02AE04F}" presName="spNode" presStyleCnt="0"/>
      <dgm:spPr/>
    </dgm:pt>
    <dgm:pt modelId="{0940F382-1EF6-4925-938C-C8B880405502}" type="pres">
      <dgm:prSet presAssocID="{8A6FE7A2-BD31-4E3B-B1F3-EA086E7CAFEF}" presName="sibTrans" presStyleLbl="sibTrans1D1" presStyleIdx="5" presStyleCnt="7"/>
      <dgm:spPr/>
      <dgm:t>
        <a:bodyPr/>
        <a:lstStyle/>
        <a:p>
          <a:endParaRPr lang="en-US"/>
        </a:p>
      </dgm:t>
    </dgm:pt>
    <dgm:pt modelId="{47330CEA-EF07-4380-84EC-16F5AD222B6B}" type="pres">
      <dgm:prSet presAssocID="{E5F1D8BE-F92F-408A-B5C5-0287057A955C}" presName="node" presStyleLbl="node1" presStyleIdx="6" presStyleCnt="7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604910-1A37-4BA3-9899-C57569C9A5B0}" type="pres">
      <dgm:prSet presAssocID="{E5F1D8BE-F92F-408A-B5C5-0287057A955C}" presName="spNode" presStyleCnt="0"/>
      <dgm:spPr/>
    </dgm:pt>
    <dgm:pt modelId="{FEDCDD1F-0141-4138-B58C-892527195E8F}" type="pres">
      <dgm:prSet presAssocID="{9470BD86-9A73-4C93-AC45-A94E4923BE35}" presName="sibTrans" presStyleLbl="sibTrans1D1" presStyleIdx="6" presStyleCnt="7"/>
      <dgm:spPr/>
      <dgm:t>
        <a:bodyPr/>
        <a:lstStyle/>
        <a:p>
          <a:endParaRPr lang="en-US"/>
        </a:p>
      </dgm:t>
    </dgm:pt>
  </dgm:ptLst>
  <dgm:cxnLst>
    <dgm:cxn modelId="{E1BE1C57-1B92-4C5B-BFB7-42A5CDD36F83}" type="presOf" srcId="{451D7C0F-6CC8-47A2-9405-B3DE233C5CF2}" destId="{061B05FD-EA00-4A99-B7B9-78F93BF468B2}" srcOrd="0" destOrd="0" presId="urn:microsoft.com/office/officeart/2005/8/layout/cycle6"/>
    <dgm:cxn modelId="{612B1868-0D2C-4466-8273-9F72B344411B}" type="presOf" srcId="{D956565C-A2CB-48C0-A305-C462FC729D86}" destId="{90FAC3B5-7BDB-43F6-ADDD-53DD058308E7}" srcOrd="0" destOrd="0" presId="urn:microsoft.com/office/officeart/2005/8/layout/cycle6"/>
    <dgm:cxn modelId="{C68BFB66-AE0F-449D-928C-4FB6494B08AA}" type="presOf" srcId="{1ADA34F1-7DD7-4182-9283-BBDF34623988}" destId="{03AA25B6-52C1-4596-95F6-7A0216BC2FB6}" srcOrd="0" destOrd="0" presId="urn:microsoft.com/office/officeart/2005/8/layout/cycle6"/>
    <dgm:cxn modelId="{B25791A0-4243-4F60-B824-864B8C49D7EC}" srcId="{4AD7D45B-9DBE-46E0-A2CA-F2272059942B}" destId="{1441B378-3317-4F71-B1CA-D501AF490274}" srcOrd="2" destOrd="0" parTransId="{E5FD64D0-DA82-4218-89F4-472299E4AFD9}" sibTransId="{D956565C-A2CB-48C0-A305-C462FC729D86}"/>
    <dgm:cxn modelId="{3ED5601B-72A5-4B6E-B108-BD39DACC001E}" type="presOf" srcId="{E5F1D8BE-F92F-408A-B5C5-0287057A955C}" destId="{47330CEA-EF07-4380-84EC-16F5AD222B6B}" srcOrd="0" destOrd="0" presId="urn:microsoft.com/office/officeart/2005/8/layout/cycle6"/>
    <dgm:cxn modelId="{A0A03E53-B274-40B2-88D6-CCE2424DA8A0}" type="presOf" srcId="{4DC12CDD-2BD6-4EF1-8291-E4C246D283E6}" destId="{A178F1CB-D006-4326-9D06-AF5868B06234}" srcOrd="0" destOrd="0" presId="urn:microsoft.com/office/officeart/2005/8/layout/cycle6"/>
    <dgm:cxn modelId="{9276AD0E-1F77-460F-A344-5908B3E5B801}" srcId="{4AD7D45B-9DBE-46E0-A2CA-F2272059942B}" destId="{E5F1D8BE-F92F-408A-B5C5-0287057A955C}" srcOrd="6" destOrd="0" parTransId="{708A0A1D-CD22-41B0-A14A-4E1E87F1CBA2}" sibTransId="{9470BD86-9A73-4C93-AC45-A94E4923BE35}"/>
    <dgm:cxn modelId="{95CD92F3-FBA7-44FA-AF5F-196D4C8D2021}" type="presOf" srcId="{107B9F9B-1C48-4239-B6AA-3508E02AE04F}" destId="{DD79A205-9224-4C38-9AD4-F7430DD40164}" srcOrd="0" destOrd="0" presId="urn:microsoft.com/office/officeart/2005/8/layout/cycle6"/>
    <dgm:cxn modelId="{8966D3A4-65DA-46F0-8618-506685FC18D9}" srcId="{4AD7D45B-9DBE-46E0-A2CA-F2272059942B}" destId="{B36F3A52-BC5B-4F10-B755-36BBA363A22B}" srcOrd="4" destOrd="0" parTransId="{70DEB2EC-B602-41B7-99B4-AC1D5EA2E264}" sibTransId="{1ADA34F1-7DD7-4182-9283-BBDF34623988}"/>
    <dgm:cxn modelId="{B0867BAA-CF94-4997-AF60-275047C26F3A}" type="presOf" srcId="{1441B378-3317-4F71-B1CA-D501AF490274}" destId="{D2C2D776-5F07-4B58-BF24-25E6492F0B2C}" srcOrd="0" destOrd="0" presId="urn:microsoft.com/office/officeart/2005/8/layout/cycle6"/>
    <dgm:cxn modelId="{C16C3970-2271-4BA5-B88E-867CE6194BC6}" type="presOf" srcId="{4AD7D45B-9DBE-46E0-A2CA-F2272059942B}" destId="{0A114D9E-5B09-4DF7-A0B8-668D32B7A9CA}" srcOrd="0" destOrd="0" presId="urn:microsoft.com/office/officeart/2005/8/layout/cycle6"/>
    <dgm:cxn modelId="{F40F8732-FD10-4906-B3E3-EFFC4E9D5703}" srcId="{4AD7D45B-9DBE-46E0-A2CA-F2272059942B}" destId="{4DC12CDD-2BD6-4EF1-8291-E4C246D283E6}" srcOrd="0" destOrd="0" parTransId="{2AC03846-8119-4302-9ABE-E4A563C9F882}" sibTransId="{A0AC1002-B9A7-453D-8F67-6D3D7A2E8170}"/>
    <dgm:cxn modelId="{CAF60A02-C869-4346-8EDF-07B08B7D0682}" type="presOf" srcId="{8A6FE7A2-BD31-4E3B-B1F3-EA086E7CAFEF}" destId="{0940F382-1EF6-4925-938C-C8B880405502}" srcOrd="0" destOrd="0" presId="urn:microsoft.com/office/officeart/2005/8/layout/cycle6"/>
    <dgm:cxn modelId="{BE5252EE-A05D-4B0C-B799-4D907C076685}" srcId="{4AD7D45B-9DBE-46E0-A2CA-F2272059942B}" destId="{5F50F5A2-95F8-4D88-82F9-8A062F68534C}" srcOrd="1" destOrd="0" parTransId="{C48CBCFE-7F7A-473D-897C-83149930A7C3}" sibTransId="{F5A65EC1-D6B3-4464-96C9-245B1F392282}"/>
    <dgm:cxn modelId="{1FB311F9-454E-410C-92C8-B48F54C28724}" type="presOf" srcId="{B36F3A52-BC5B-4F10-B755-36BBA363A22B}" destId="{35670665-CF3B-44EC-B2FE-7C9473E4275F}" srcOrd="0" destOrd="0" presId="urn:microsoft.com/office/officeart/2005/8/layout/cycle6"/>
    <dgm:cxn modelId="{92EED901-E014-448D-A935-AD664EA13889}" type="presOf" srcId="{36F4943A-617C-4D98-A7B3-B0399B600E7C}" destId="{E2752896-6139-4AC8-8062-32DD2AAD72D5}" srcOrd="0" destOrd="0" presId="urn:microsoft.com/office/officeart/2005/8/layout/cycle6"/>
    <dgm:cxn modelId="{5321E5D2-9955-4387-A085-033EF39451C8}" type="presOf" srcId="{F5A65EC1-D6B3-4464-96C9-245B1F392282}" destId="{2671C484-802E-4487-B30E-0F3C030593E3}" srcOrd="0" destOrd="0" presId="urn:microsoft.com/office/officeart/2005/8/layout/cycle6"/>
    <dgm:cxn modelId="{7A4EC0BA-918F-4C91-B190-3E8F902F85DB}" type="presOf" srcId="{A0AC1002-B9A7-453D-8F67-6D3D7A2E8170}" destId="{C442877E-3FF3-4076-818B-95385086C792}" srcOrd="0" destOrd="0" presId="urn:microsoft.com/office/officeart/2005/8/layout/cycle6"/>
    <dgm:cxn modelId="{7F8BF4B7-5A28-41DF-BDF7-3FAA48E7984A}" srcId="{4AD7D45B-9DBE-46E0-A2CA-F2272059942B}" destId="{107B9F9B-1C48-4239-B6AA-3508E02AE04F}" srcOrd="5" destOrd="0" parTransId="{4C176845-0E12-4B14-B7C4-B097AB5B3322}" sibTransId="{8A6FE7A2-BD31-4E3B-B1F3-EA086E7CAFEF}"/>
    <dgm:cxn modelId="{94491513-9822-4D26-A066-6141416C4B54}" type="presOf" srcId="{5F50F5A2-95F8-4D88-82F9-8A062F68534C}" destId="{8F72F5A4-D416-427F-A32D-9418FF446EF4}" srcOrd="0" destOrd="0" presId="urn:microsoft.com/office/officeart/2005/8/layout/cycle6"/>
    <dgm:cxn modelId="{C93EFEA6-2A82-44FD-9FE7-C1868CD58876}" srcId="{4AD7D45B-9DBE-46E0-A2CA-F2272059942B}" destId="{36F4943A-617C-4D98-A7B3-B0399B600E7C}" srcOrd="3" destOrd="0" parTransId="{5E1771C8-1E81-41A5-ADE9-1E12B4D8010D}" sibTransId="{451D7C0F-6CC8-47A2-9405-B3DE233C5CF2}"/>
    <dgm:cxn modelId="{97F74257-A582-4EA8-B9AC-F725D828857C}" type="presOf" srcId="{9470BD86-9A73-4C93-AC45-A94E4923BE35}" destId="{FEDCDD1F-0141-4138-B58C-892527195E8F}" srcOrd="0" destOrd="0" presId="urn:microsoft.com/office/officeart/2005/8/layout/cycle6"/>
    <dgm:cxn modelId="{C315FDAC-4F23-46D6-BE02-6E7BA88DA8F6}" type="presParOf" srcId="{0A114D9E-5B09-4DF7-A0B8-668D32B7A9CA}" destId="{A178F1CB-D006-4326-9D06-AF5868B06234}" srcOrd="0" destOrd="0" presId="urn:microsoft.com/office/officeart/2005/8/layout/cycle6"/>
    <dgm:cxn modelId="{53E634D6-07BC-4D0B-9A11-E1608244B8E4}" type="presParOf" srcId="{0A114D9E-5B09-4DF7-A0B8-668D32B7A9CA}" destId="{BEEC532C-5246-44B5-840B-9BE7EE026025}" srcOrd="1" destOrd="0" presId="urn:microsoft.com/office/officeart/2005/8/layout/cycle6"/>
    <dgm:cxn modelId="{23666149-8169-4DF2-8702-C8E505EE8C5A}" type="presParOf" srcId="{0A114D9E-5B09-4DF7-A0B8-668D32B7A9CA}" destId="{C442877E-3FF3-4076-818B-95385086C792}" srcOrd="2" destOrd="0" presId="urn:microsoft.com/office/officeart/2005/8/layout/cycle6"/>
    <dgm:cxn modelId="{8464797E-14FC-4DBB-B510-228C8F43B690}" type="presParOf" srcId="{0A114D9E-5B09-4DF7-A0B8-668D32B7A9CA}" destId="{8F72F5A4-D416-427F-A32D-9418FF446EF4}" srcOrd="3" destOrd="0" presId="urn:microsoft.com/office/officeart/2005/8/layout/cycle6"/>
    <dgm:cxn modelId="{3609AEFD-5A9E-470A-9ECD-26D5767C9760}" type="presParOf" srcId="{0A114D9E-5B09-4DF7-A0B8-668D32B7A9CA}" destId="{CE2D3F3C-FBF6-4004-9FB4-54E776228909}" srcOrd="4" destOrd="0" presId="urn:microsoft.com/office/officeart/2005/8/layout/cycle6"/>
    <dgm:cxn modelId="{9C83204C-A48B-4162-B707-B4700679D85B}" type="presParOf" srcId="{0A114D9E-5B09-4DF7-A0B8-668D32B7A9CA}" destId="{2671C484-802E-4487-B30E-0F3C030593E3}" srcOrd="5" destOrd="0" presId="urn:microsoft.com/office/officeart/2005/8/layout/cycle6"/>
    <dgm:cxn modelId="{3A1221D9-8042-47E0-87B3-F086162EC628}" type="presParOf" srcId="{0A114D9E-5B09-4DF7-A0B8-668D32B7A9CA}" destId="{D2C2D776-5F07-4B58-BF24-25E6492F0B2C}" srcOrd="6" destOrd="0" presId="urn:microsoft.com/office/officeart/2005/8/layout/cycle6"/>
    <dgm:cxn modelId="{07D2E991-41FC-4D9E-9F7E-3492BDAA0BFE}" type="presParOf" srcId="{0A114D9E-5B09-4DF7-A0B8-668D32B7A9CA}" destId="{4C588A6A-A261-4C72-B07B-0ED3E45D8BFD}" srcOrd="7" destOrd="0" presId="urn:microsoft.com/office/officeart/2005/8/layout/cycle6"/>
    <dgm:cxn modelId="{6D32FB52-276F-4F8E-A291-F82ACE6615ED}" type="presParOf" srcId="{0A114D9E-5B09-4DF7-A0B8-668D32B7A9CA}" destId="{90FAC3B5-7BDB-43F6-ADDD-53DD058308E7}" srcOrd="8" destOrd="0" presId="urn:microsoft.com/office/officeart/2005/8/layout/cycle6"/>
    <dgm:cxn modelId="{77BD4965-AB0A-4013-BC83-5CA5571BA61F}" type="presParOf" srcId="{0A114D9E-5B09-4DF7-A0B8-668D32B7A9CA}" destId="{E2752896-6139-4AC8-8062-32DD2AAD72D5}" srcOrd="9" destOrd="0" presId="urn:microsoft.com/office/officeart/2005/8/layout/cycle6"/>
    <dgm:cxn modelId="{983677BA-93D3-4E90-94CD-E5F9F3C86C2A}" type="presParOf" srcId="{0A114D9E-5B09-4DF7-A0B8-668D32B7A9CA}" destId="{D297678E-9FB8-4443-B2F4-2E1DCC85217D}" srcOrd="10" destOrd="0" presId="urn:microsoft.com/office/officeart/2005/8/layout/cycle6"/>
    <dgm:cxn modelId="{C7DEA900-EEEB-4DD4-8D5E-21D0D0CCD611}" type="presParOf" srcId="{0A114D9E-5B09-4DF7-A0B8-668D32B7A9CA}" destId="{061B05FD-EA00-4A99-B7B9-78F93BF468B2}" srcOrd="11" destOrd="0" presId="urn:microsoft.com/office/officeart/2005/8/layout/cycle6"/>
    <dgm:cxn modelId="{254C0417-843B-4811-8184-C3A13D16AECC}" type="presParOf" srcId="{0A114D9E-5B09-4DF7-A0B8-668D32B7A9CA}" destId="{35670665-CF3B-44EC-B2FE-7C9473E4275F}" srcOrd="12" destOrd="0" presId="urn:microsoft.com/office/officeart/2005/8/layout/cycle6"/>
    <dgm:cxn modelId="{5BD4353A-CC91-41EC-BC91-6C6074579C9D}" type="presParOf" srcId="{0A114D9E-5B09-4DF7-A0B8-668D32B7A9CA}" destId="{CBBB06B5-B223-4187-9C89-59F1230F652D}" srcOrd="13" destOrd="0" presId="urn:microsoft.com/office/officeart/2005/8/layout/cycle6"/>
    <dgm:cxn modelId="{F4017660-EBEA-4BFE-8516-5232AAA6FEEB}" type="presParOf" srcId="{0A114D9E-5B09-4DF7-A0B8-668D32B7A9CA}" destId="{03AA25B6-52C1-4596-95F6-7A0216BC2FB6}" srcOrd="14" destOrd="0" presId="urn:microsoft.com/office/officeart/2005/8/layout/cycle6"/>
    <dgm:cxn modelId="{61AB356C-58DB-477E-869F-571CB7561337}" type="presParOf" srcId="{0A114D9E-5B09-4DF7-A0B8-668D32B7A9CA}" destId="{DD79A205-9224-4C38-9AD4-F7430DD40164}" srcOrd="15" destOrd="0" presId="urn:microsoft.com/office/officeart/2005/8/layout/cycle6"/>
    <dgm:cxn modelId="{30084F6F-4BB8-4D91-8612-CA6652387BA4}" type="presParOf" srcId="{0A114D9E-5B09-4DF7-A0B8-668D32B7A9CA}" destId="{D0ABB451-3409-4327-9692-9FB208B6BBBA}" srcOrd="16" destOrd="0" presId="urn:microsoft.com/office/officeart/2005/8/layout/cycle6"/>
    <dgm:cxn modelId="{61C79068-04B7-46D0-B2E3-0DBDE1470DFE}" type="presParOf" srcId="{0A114D9E-5B09-4DF7-A0B8-668D32B7A9CA}" destId="{0940F382-1EF6-4925-938C-C8B880405502}" srcOrd="17" destOrd="0" presId="urn:microsoft.com/office/officeart/2005/8/layout/cycle6"/>
    <dgm:cxn modelId="{F11045FB-2B26-4C2D-8D31-5F644D42642F}" type="presParOf" srcId="{0A114D9E-5B09-4DF7-A0B8-668D32B7A9CA}" destId="{47330CEA-EF07-4380-84EC-16F5AD222B6B}" srcOrd="18" destOrd="0" presId="urn:microsoft.com/office/officeart/2005/8/layout/cycle6"/>
    <dgm:cxn modelId="{009B33A7-A03F-45F3-B0A7-04233F6DA208}" type="presParOf" srcId="{0A114D9E-5B09-4DF7-A0B8-668D32B7A9CA}" destId="{AA604910-1A37-4BA3-9899-C57569C9A5B0}" srcOrd="19" destOrd="0" presId="urn:microsoft.com/office/officeart/2005/8/layout/cycle6"/>
    <dgm:cxn modelId="{E5F605E3-FB9B-4B3B-94D4-6C43BDCCAE91}" type="presParOf" srcId="{0A114D9E-5B09-4DF7-A0B8-668D32B7A9CA}" destId="{FEDCDD1F-0141-4138-B58C-892527195E8F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AD7D45B-9DBE-46E0-A2CA-F2272059942B}" type="doc">
      <dgm:prSet loTypeId="urn:microsoft.com/office/officeart/2005/8/layout/cycle6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441B378-3317-4F71-B1CA-D501AF490274}">
      <dgm:prSet phldrT="[Text]" custT="1"/>
      <dgm:spPr/>
      <dgm:t>
        <a:bodyPr/>
        <a:lstStyle/>
        <a:p>
          <a:r>
            <a:rPr lang="fa-IR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بنی  صدر ، </a:t>
          </a:r>
          <a:r>
            <a:rPr lang="fa-IR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باطل گرایی </a:t>
          </a:r>
          <a:r>
            <a:rPr lang="fa-IR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غرق  غرور قدرت</a:t>
          </a:r>
          <a:endParaRPr lang="fa-IR" sz="24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FD64D0-DA82-4218-89F4-472299E4AFD9}" type="parTrans" cxnId="{B25791A0-4243-4F60-B824-864B8C49D7EC}">
      <dgm:prSet/>
      <dgm:spPr/>
      <dgm:t>
        <a:bodyPr/>
        <a:lstStyle/>
        <a:p>
          <a:endParaRPr lang="en-US"/>
        </a:p>
      </dgm:t>
    </dgm:pt>
    <dgm:pt modelId="{D956565C-A2CB-48C0-A305-C462FC729D86}" type="sibTrans" cxnId="{B25791A0-4243-4F60-B824-864B8C49D7EC}">
      <dgm:prSet/>
      <dgm:spPr/>
      <dgm:t>
        <a:bodyPr/>
        <a:lstStyle/>
        <a:p>
          <a:endParaRPr lang="en-US"/>
        </a:p>
      </dgm:t>
    </dgm:pt>
    <dgm:pt modelId="{E5F1D8BE-F92F-408A-B5C5-0287057A955C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bg1"/>
              </a:solidFill>
              <a:cs typeface="B Titr" pitchFamily="2" charset="-78"/>
            </a:rPr>
            <a:t>منتظري و زاویه تا... </a:t>
          </a:r>
          <a:endParaRPr lang="fa-IR" sz="24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8A0A1D-CD22-41B0-A14A-4E1E87F1CBA2}" type="parTrans" cxnId="{9276AD0E-1F77-460F-A344-5908B3E5B801}">
      <dgm:prSet/>
      <dgm:spPr/>
      <dgm:t>
        <a:bodyPr/>
        <a:lstStyle/>
        <a:p>
          <a:endParaRPr lang="en-US"/>
        </a:p>
      </dgm:t>
    </dgm:pt>
    <dgm:pt modelId="{9470BD86-9A73-4C93-AC45-A94E4923BE35}" type="sibTrans" cxnId="{9276AD0E-1F77-460F-A344-5908B3E5B801}">
      <dgm:prSet/>
      <dgm:spPr/>
      <dgm:t>
        <a:bodyPr/>
        <a:lstStyle/>
        <a:p>
          <a:endParaRPr lang="en-US"/>
        </a:p>
      </dgm:t>
    </dgm:pt>
    <dgm:pt modelId="{B36F3A52-BC5B-4F10-B755-36BBA363A22B}">
      <dgm:prSet phldrT="[Text]" custT="1"/>
      <dgm:spPr/>
      <dgm:t>
        <a:bodyPr/>
        <a:lstStyle/>
        <a:p>
          <a:r>
            <a:rPr lang="fa-IR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آیت‌الله حسین نوری همدانی  فقیه حماسه آفرین</a:t>
          </a:r>
          <a:endParaRPr lang="fa-IR" sz="20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DEB2EC-B602-41B7-99B4-AC1D5EA2E264}" type="parTrans" cxnId="{8966D3A4-65DA-46F0-8618-506685FC18D9}">
      <dgm:prSet/>
      <dgm:spPr/>
      <dgm:t>
        <a:bodyPr/>
        <a:lstStyle/>
        <a:p>
          <a:endParaRPr lang="en-US"/>
        </a:p>
      </dgm:t>
    </dgm:pt>
    <dgm:pt modelId="{1ADA34F1-7DD7-4182-9283-BBDF34623988}" type="sibTrans" cxnId="{8966D3A4-65DA-46F0-8618-506685FC18D9}">
      <dgm:prSet/>
      <dgm:spPr/>
      <dgm:t>
        <a:bodyPr/>
        <a:lstStyle/>
        <a:p>
          <a:endParaRPr lang="en-US"/>
        </a:p>
      </dgm:t>
    </dgm:pt>
    <dgm:pt modelId="{107B9F9B-1C48-4239-B6AA-3508E02AE04F}">
      <dgm:prSet phldrT="[Text]" custT="1"/>
      <dgm:spPr/>
      <dgm:t>
        <a:bodyPr/>
        <a:lstStyle/>
        <a:p>
          <a:r>
            <a:rPr lang="fa-IR" sz="2000" dirty="0" smtClean="0">
              <a:solidFill>
                <a:schemeClr val="bg1"/>
              </a:solidFill>
              <a:effectLst/>
              <a:cs typeface="B Titr" pitchFamily="2" charset="-78"/>
            </a:rPr>
            <a:t>شهید رجایی حق شناس </a:t>
          </a:r>
          <a:r>
            <a:rPr lang="fa-IR" sz="2000" dirty="0" smtClean="0">
              <a:solidFill>
                <a:schemeClr val="bg1"/>
              </a:solidFill>
              <a:effectLst/>
              <a:cs typeface="B Titr" pitchFamily="2" charset="-78"/>
            </a:rPr>
            <a:t>     ساده </a:t>
          </a:r>
          <a:r>
            <a:rPr lang="fa-IR" sz="2000" dirty="0" smtClean="0">
              <a:solidFill>
                <a:schemeClr val="bg1"/>
              </a:solidFill>
              <a:effectLst/>
              <a:cs typeface="B Titr" pitchFamily="2" charset="-78"/>
            </a:rPr>
            <a:t>زیست و سازش ناپذیر</a:t>
          </a:r>
          <a:endParaRPr lang="fa-IR" sz="20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176845-0E12-4B14-B7C4-B097AB5B3322}" type="parTrans" cxnId="{7F8BF4B7-5A28-41DF-BDF7-3FAA48E7984A}">
      <dgm:prSet/>
      <dgm:spPr/>
      <dgm:t>
        <a:bodyPr/>
        <a:lstStyle/>
        <a:p>
          <a:endParaRPr lang="en-US"/>
        </a:p>
      </dgm:t>
    </dgm:pt>
    <dgm:pt modelId="{8A6FE7A2-BD31-4E3B-B1F3-EA086E7CAFEF}" type="sibTrans" cxnId="{7F8BF4B7-5A28-41DF-BDF7-3FAA48E7984A}">
      <dgm:prSet/>
      <dgm:spPr/>
      <dgm:t>
        <a:bodyPr/>
        <a:lstStyle/>
        <a:p>
          <a:endParaRPr lang="en-US"/>
        </a:p>
      </dgm:t>
    </dgm:pt>
    <dgm:pt modelId="{0A114D9E-5B09-4DF7-A0B8-668D32B7A9CA}" type="pres">
      <dgm:prSet presAssocID="{4AD7D45B-9DBE-46E0-A2CA-F227205994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C2D776-5F07-4B58-BF24-25E6492F0B2C}" type="pres">
      <dgm:prSet presAssocID="{1441B378-3317-4F71-B1CA-D501AF490274}" presName="node" presStyleLbl="node1" presStyleIdx="0" presStyleCnt="4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88A6A-A261-4C72-B07B-0ED3E45D8BFD}" type="pres">
      <dgm:prSet presAssocID="{1441B378-3317-4F71-B1CA-D501AF490274}" presName="spNode" presStyleCnt="0"/>
      <dgm:spPr/>
      <dgm:t>
        <a:bodyPr/>
        <a:lstStyle/>
        <a:p>
          <a:endParaRPr lang="en-US"/>
        </a:p>
      </dgm:t>
    </dgm:pt>
    <dgm:pt modelId="{90FAC3B5-7BDB-43F6-ADDD-53DD058308E7}" type="pres">
      <dgm:prSet presAssocID="{D956565C-A2CB-48C0-A305-C462FC729D86}" presName="sibTrans" presStyleLbl="sibTrans1D1" presStyleIdx="0" presStyleCnt="4"/>
      <dgm:spPr/>
      <dgm:t>
        <a:bodyPr/>
        <a:lstStyle/>
        <a:p>
          <a:endParaRPr lang="en-US"/>
        </a:p>
      </dgm:t>
    </dgm:pt>
    <dgm:pt modelId="{35670665-CF3B-44EC-B2FE-7C9473E4275F}" type="pres">
      <dgm:prSet presAssocID="{B36F3A52-BC5B-4F10-B755-36BBA363A22B}" presName="node" presStyleLbl="node1" presStyleIdx="1" presStyleCnt="4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B06B5-B223-4187-9C89-59F1230F652D}" type="pres">
      <dgm:prSet presAssocID="{B36F3A52-BC5B-4F10-B755-36BBA363A22B}" presName="spNode" presStyleCnt="0"/>
      <dgm:spPr/>
      <dgm:t>
        <a:bodyPr/>
        <a:lstStyle/>
        <a:p>
          <a:endParaRPr lang="en-US"/>
        </a:p>
      </dgm:t>
    </dgm:pt>
    <dgm:pt modelId="{03AA25B6-52C1-4596-95F6-7A0216BC2FB6}" type="pres">
      <dgm:prSet presAssocID="{1ADA34F1-7DD7-4182-9283-BBDF34623988}" presName="sibTrans" presStyleLbl="sibTrans1D1" presStyleIdx="1" presStyleCnt="4"/>
      <dgm:spPr/>
      <dgm:t>
        <a:bodyPr/>
        <a:lstStyle/>
        <a:p>
          <a:endParaRPr lang="en-US"/>
        </a:p>
      </dgm:t>
    </dgm:pt>
    <dgm:pt modelId="{DD79A205-9224-4C38-9AD4-F7430DD40164}" type="pres">
      <dgm:prSet presAssocID="{107B9F9B-1C48-4239-B6AA-3508E02AE04F}" presName="node" presStyleLbl="node1" presStyleIdx="2" presStyleCnt="4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BB451-3409-4327-9692-9FB208B6BBBA}" type="pres">
      <dgm:prSet presAssocID="{107B9F9B-1C48-4239-B6AA-3508E02AE04F}" presName="spNode" presStyleCnt="0"/>
      <dgm:spPr/>
      <dgm:t>
        <a:bodyPr/>
        <a:lstStyle/>
        <a:p>
          <a:endParaRPr lang="en-US"/>
        </a:p>
      </dgm:t>
    </dgm:pt>
    <dgm:pt modelId="{0940F382-1EF6-4925-938C-C8B880405502}" type="pres">
      <dgm:prSet presAssocID="{8A6FE7A2-BD31-4E3B-B1F3-EA086E7CAFEF}" presName="sibTrans" presStyleLbl="sibTrans1D1" presStyleIdx="2" presStyleCnt="4"/>
      <dgm:spPr/>
      <dgm:t>
        <a:bodyPr/>
        <a:lstStyle/>
        <a:p>
          <a:endParaRPr lang="en-US"/>
        </a:p>
      </dgm:t>
    </dgm:pt>
    <dgm:pt modelId="{47330CEA-EF07-4380-84EC-16F5AD222B6B}" type="pres">
      <dgm:prSet presAssocID="{E5F1D8BE-F92F-408A-B5C5-0287057A955C}" presName="node" presStyleLbl="node1" presStyleIdx="3" presStyleCnt="4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604910-1A37-4BA3-9899-C57569C9A5B0}" type="pres">
      <dgm:prSet presAssocID="{E5F1D8BE-F92F-408A-B5C5-0287057A955C}" presName="spNode" presStyleCnt="0"/>
      <dgm:spPr/>
      <dgm:t>
        <a:bodyPr/>
        <a:lstStyle/>
        <a:p>
          <a:endParaRPr lang="en-US"/>
        </a:p>
      </dgm:t>
    </dgm:pt>
    <dgm:pt modelId="{FEDCDD1F-0141-4138-B58C-892527195E8F}" type="pres">
      <dgm:prSet presAssocID="{9470BD86-9A73-4C93-AC45-A94E4923BE35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B25791A0-4243-4F60-B824-864B8C49D7EC}" srcId="{4AD7D45B-9DBE-46E0-A2CA-F2272059942B}" destId="{1441B378-3317-4F71-B1CA-D501AF490274}" srcOrd="0" destOrd="0" parTransId="{E5FD64D0-DA82-4218-89F4-472299E4AFD9}" sibTransId="{D956565C-A2CB-48C0-A305-C462FC729D86}"/>
    <dgm:cxn modelId="{9276AD0E-1F77-460F-A344-5908B3E5B801}" srcId="{4AD7D45B-9DBE-46E0-A2CA-F2272059942B}" destId="{E5F1D8BE-F92F-408A-B5C5-0287057A955C}" srcOrd="3" destOrd="0" parTransId="{708A0A1D-CD22-41B0-A14A-4E1E87F1CBA2}" sibTransId="{9470BD86-9A73-4C93-AC45-A94E4923BE35}"/>
    <dgm:cxn modelId="{A78AB1AF-70B5-4D1F-9E5B-F2F07B7E70B9}" type="presOf" srcId="{9470BD86-9A73-4C93-AC45-A94E4923BE35}" destId="{FEDCDD1F-0141-4138-B58C-892527195E8F}" srcOrd="0" destOrd="0" presId="urn:microsoft.com/office/officeart/2005/8/layout/cycle6"/>
    <dgm:cxn modelId="{95074F45-41DB-4004-A0F9-8FD474A009F8}" type="presOf" srcId="{107B9F9B-1C48-4239-B6AA-3508E02AE04F}" destId="{DD79A205-9224-4C38-9AD4-F7430DD40164}" srcOrd="0" destOrd="0" presId="urn:microsoft.com/office/officeart/2005/8/layout/cycle6"/>
    <dgm:cxn modelId="{3F4C34BC-98D5-4F0E-879B-2A49B9A64339}" type="presOf" srcId="{B36F3A52-BC5B-4F10-B755-36BBA363A22B}" destId="{35670665-CF3B-44EC-B2FE-7C9473E4275F}" srcOrd="0" destOrd="0" presId="urn:microsoft.com/office/officeart/2005/8/layout/cycle6"/>
    <dgm:cxn modelId="{5BA20580-40E6-4D8F-85D8-E31BEDCCCCA8}" type="presOf" srcId="{4AD7D45B-9DBE-46E0-A2CA-F2272059942B}" destId="{0A114D9E-5B09-4DF7-A0B8-668D32B7A9CA}" srcOrd="0" destOrd="0" presId="urn:microsoft.com/office/officeart/2005/8/layout/cycle6"/>
    <dgm:cxn modelId="{928A0B27-BCAB-4592-9978-B5104F7B6521}" type="presOf" srcId="{E5F1D8BE-F92F-408A-B5C5-0287057A955C}" destId="{47330CEA-EF07-4380-84EC-16F5AD222B6B}" srcOrd="0" destOrd="0" presId="urn:microsoft.com/office/officeart/2005/8/layout/cycle6"/>
    <dgm:cxn modelId="{7F8BF4B7-5A28-41DF-BDF7-3FAA48E7984A}" srcId="{4AD7D45B-9DBE-46E0-A2CA-F2272059942B}" destId="{107B9F9B-1C48-4239-B6AA-3508E02AE04F}" srcOrd="2" destOrd="0" parTransId="{4C176845-0E12-4B14-B7C4-B097AB5B3322}" sibTransId="{8A6FE7A2-BD31-4E3B-B1F3-EA086E7CAFEF}"/>
    <dgm:cxn modelId="{63C6F516-CFC2-478C-9710-63B086994CDC}" type="presOf" srcId="{1ADA34F1-7DD7-4182-9283-BBDF34623988}" destId="{03AA25B6-52C1-4596-95F6-7A0216BC2FB6}" srcOrd="0" destOrd="0" presId="urn:microsoft.com/office/officeart/2005/8/layout/cycle6"/>
    <dgm:cxn modelId="{7297BF17-983A-45F6-BD61-8FE0C8ED88F0}" type="presOf" srcId="{D956565C-A2CB-48C0-A305-C462FC729D86}" destId="{90FAC3B5-7BDB-43F6-ADDD-53DD058308E7}" srcOrd="0" destOrd="0" presId="urn:microsoft.com/office/officeart/2005/8/layout/cycle6"/>
    <dgm:cxn modelId="{8966D3A4-65DA-46F0-8618-506685FC18D9}" srcId="{4AD7D45B-9DBE-46E0-A2CA-F2272059942B}" destId="{B36F3A52-BC5B-4F10-B755-36BBA363A22B}" srcOrd="1" destOrd="0" parTransId="{70DEB2EC-B602-41B7-99B4-AC1D5EA2E264}" sibTransId="{1ADA34F1-7DD7-4182-9283-BBDF34623988}"/>
    <dgm:cxn modelId="{7FE7DE46-39DD-494C-AFB2-935467604CEB}" type="presOf" srcId="{8A6FE7A2-BD31-4E3B-B1F3-EA086E7CAFEF}" destId="{0940F382-1EF6-4925-938C-C8B880405502}" srcOrd="0" destOrd="0" presId="urn:microsoft.com/office/officeart/2005/8/layout/cycle6"/>
    <dgm:cxn modelId="{3059ABAB-720C-4440-8A3F-C1C4AED63E0E}" type="presOf" srcId="{1441B378-3317-4F71-B1CA-D501AF490274}" destId="{D2C2D776-5F07-4B58-BF24-25E6492F0B2C}" srcOrd="0" destOrd="0" presId="urn:microsoft.com/office/officeart/2005/8/layout/cycle6"/>
    <dgm:cxn modelId="{736D03BE-6CEE-4FF8-AF09-1C1C348532FB}" type="presParOf" srcId="{0A114D9E-5B09-4DF7-A0B8-668D32B7A9CA}" destId="{D2C2D776-5F07-4B58-BF24-25E6492F0B2C}" srcOrd="0" destOrd="0" presId="urn:microsoft.com/office/officeart/2005/8/layout/cycle6"/>
    <dgm:cxn modelId="{EF154C1D-61D4-4E7D-B842-048BD8225748}" type="presParOf" srcId="{0A114D9E-5B09-4DF7-A0B8-668D32B7A9CA}" destId="{4C588A6A-A261-4C72-B07B-0ED3E45D8BFD}" srcOrd="1" destOrd="0" presId="urn:microsoft.com/office/officeart/2005/8/layout/cycle6"/>
    <dgm:cxn modelId="{D157E910-23A9-42A9-9E31-609629531BBC}" type="presParOf" srcId="{0A114D9E-5B09-4DF7-A0B8-668D32B7A9CA}" destId="{90FAC3B5-7BDB-43F6-ADDD-53DD058308E7}" srcOrd="2" destOrd="0" presId="urn:microsoft.com/office/officeart/2005/8/layout/cycle6"/>
    <dgm:cxn modelId="{6799E1F0-A525-4091-B62D-B9713C4116F9}" type="presParOf" srcId="{0A114D9E-5B09-4DF7-A0B8-668D32B7A9CA}" destId="{35670665-CF3B-44EC-B2FE-7C9473E4275F}" srcOrd="3" destOrd="0" presId="urn:microsoft.com/office/officeart/2005/8/layout/cycle6"/>
    <dgm:cxn modelId="{2AE06ACA-4BCA-4477-8551-7C3214ADF063}" type="presParOf" srcId="{0A114D9E-5B09-4DF7-A0B8-668D32B7A9CA}" destId="{CBBB06B5-B223-4187-9C89-59F1230F652D}" srcOrd="4" destOrd="0" presId="urn:microsoft.com/office/officeart/2005/8/layout/cycle6"/>
    <dgm:cxn modelId="{483C6C7D-5F2B-40D7-8F99-9FC846624D81}" type="presParOf" srcId="{0A114D9E-5B09-4DF7-A0B8-668D32B7A9CA}" destId="{03AA25B6-52C1-4596-95F6-7A0216BC2FB6}" srcOrd="5" destOrd="0" presId="urn:microsoft.com/office/officeart/2005/8/layout/cycle6"/>
    <dgm:cxn modelId="{B9E95C08-7976-4E56-B4DB-76F3627C4BB8}" type="presParOf" srcId="{0A114D9E-5B09-4DF7-A0B8-668D32B7A9CA}" destId="{DD79A205-9224-4C38-9AD4-F7430DD40164}" srcOrd="6" destOrd="0" presId="urn:microsoft.com/office/officeart/2005/8/layout/cycle6"/>
    <dgm:cxn modelId="{0D60CAB2-DCAE-4A18-B18F-B2C8EC01B893}" type="presParOf" srcId="{0A114D9E-5B09-4DF7-A0B8-668D32B7A9CA}" destId="{D0ABB451-3409-4327-9692-9FB208B6BBBA}" srcOrd="7" destOrd="0" presId="urn:microsoft.com/office/officeart/2005/8/layout/cycle6"/>
    <dgm:cxn modelId="{D4C2BE6E-BF12-41AC-939E-7DE404B63A50}" type="presParOf" srcId="{0A114D9E-5B09-4DF7-A0B8-668D32B7A9CA}" destId="{0940F382-1EF6-4925-938C-C8B880405502}" srcOrd="8" destOrd="0" presId="urn:microsoft.com/office/officeart/2005/8/layout/cycle6"/>
    <dgm:cxn modelId="{79CCC081-54C1-4E6D-8343-9D904AF819A3}" type="presParOf" srcId="{0A114D9E-5B09-4DF7-A0B8-668D32B7A9CA}" destId="{47330CEA-EF07-4380-84EC-16F5AD222B6B}" srcOrd="9" destOrd="0" presId="urn:microsoft.com/office/officeart/2005/8/layout/cycle6"/>
    <dgm:cxn modelId="{ACE60A4A-E66A-4968-A317-C78A6A38B3D6}" type="presParOf" srcId="{0A114D9E-5B09-4DF7-A0B8-668D32B7A9CA}" destId="{AA604910-1A37-4BA3-9899-C57569C9A5B0}" srcOrd="10" destOrd="0" presId="urn:microsoft.com/office/officeart/2005/8/layout/cycle6"/>
    <dgm:cxn modelId="{B12490DC-FBDC-4B4A-8773-CC69CE4A4623}" type="presParOf" srcId="{0A114D9E-5B09-4DF7-A0B8-668D32B7A9CA}" destId="{FEDCDD1F-0141-4138-B58C-892527195E8F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AB8218-A598-4760-B2B5-FE78327B7195}" type="doc">
      <dgm:prSet loTypeId="urn:microsoft.com/office/officeart/2005/8/layout/vList2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8D3E7A2-D671-484F-BB60-83D046E553CD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مفهوم شناسی حق</a:t>
          </a:r>
          <a:endParaRPr lang="en-US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B00AB9-151B-4DE1-A33E-1092D4ED4F2A}" type="parTrans" cxnId="{7F751C01-2AA9-4542-A703-D46BFDDE2F04}">
      <dgm:prSet/>
      <dgm:spPr/>
      <dgm:t>
        <a:bodyPr/>
        <a:lstStyle/>
        <a:p>
          <a:endParaRPr lang="en-US"/>
        </a:p>
      </dgm:t>
    </dgm:pt>
    <dgm:pt modelId="{D59AC863-3197-4848-A55D-FE93D41A286E}" type="sibTrans" cxnId="{7F751C01-2AA9-4542-A703-D46BFDDE2F04}">
      <dgm:prSet/>
      <dgm:spPr/>
      <dgm:t>
        <a:bodyPr/>
        <a:lstStyle/>
        <a:p>
          <a:endParaRPr lang="en-US"/>
        </a:p>
      </dgm:t>
    </dgm:pt>
    <dgm:pt modelId="{0E666A00-2C40-4FC3-9AF1-F743655EAFD3}" type="pres">
      <dgm:prSet presAssocID="{8DAB8218-A598-4760-B2B5-FE78327B7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A2ADBE-0813-4D4E-B73B-8B56DB9373E7}" type="pres">
      <dgm:prSet presAssocID="{F8D3E7A2-D671-484F-BB60-83D046E553CD}" presName="parentText" presStyleLbl="node1" presStyleIdx="0" presStyleCnt="1" custScaleY="1941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2A4BB6-6962-4F4D-B163-3C8938EB7FDE}" type="presOf" srcId="{8DAB8218-A598-4760-B2B5-FE78327B7195}" destId="{0E666A00-2C40-4FC3-9AF1-F743655EAFD3}" srcOrd="0" destOrd="0" presId="urn:microsoft.com/office/officeart/2005/8/layout/vList2"/>
    <dgm:cxn modelId="{7F751C01-2AA9-4542-A703-D46BFDDE2F04}" srcId="{8DAB8218-A598-4760-B2B5-FE78327B7195}" destId="{F8D3E7A2-D671-484F-BB60-83D046E553CD}" srcOrd="0" destOrd="0" parTransId="{A0B00AB9-151B-4DE1-A33E-1092D4ED4F2A}" sibTransId="{D59AC863-3197-4848-A55D-FE93D41A286E}"/>
    <dgm:cxn modelId="{67E3D6A0-C2A8-4443-A8E0-CF928BAF0162}" type="presOf" srcId="{F8D3E7A2-D671-484F-BB60-83D046E553CD}" destId="{80A2ADBE-0813-4D4E-B73B-8B56DB9373E7}" srcOrd="0" destOrd="0" presId="urn:microsoft.com/office/officeart/2005/8/layout/vList2"/>
    <dgm:cxn modelId="{DA5848E9-EC01-4353-9987-723065D333E6}" type="presParOf" srcId="{0E666A00-2C40-4FC3-9AF1-F743655EAFD3}" destId="{80A2ADBE-0813-4D4E-B73B-8B56DB9373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AB8218-A598-4760-B2B5-FE78327B7195}" type="doc">
      <dgm:prSet loTypeId="urn:microsoft.com/office/officeart/2005/8/layout/vList2" loCatId="list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8D3E7A2-D671-484F-BB60-83D046E553CD}">
      <dgm:prSet custT="1"/>
      <dgm:spPr/>
      <dgm:t>
        <a:bodyPr/>
        <a:lstStyle/>
        <a:p>
          <a:pPr algn="ctr" rtl="1"/>
          <a:r>
            <a:rPr lang="fa-IR" sz="4400" smtClean="0">
              <a:cs typeface="B Titr" pitchFamily="2" charset="-78"/>
            </a:rPr>
            <a:t>تفاوت حق و باطل </a:t>
          </a:r>
          <a:endParaRPr lang="en-US" sz="4400" dirty="0"/>
        </a:p>
      </dgm:t>
    </dgm:pt>
    <dgm:pt modelId="{A0B00AB9-151B-4DE1-A33E-1092D4ED4F2A}" type="parTrans" cxnId="{7F751C01-2AA9-4542-A703-D46BFDDE2F04}">
      <dgm:prSet/>
      <dgm:spPr/>
      <dgm:t>
        <a:bodyPr/>
        <a:lstStyle/>
        <a:p>
          <a:endParaRPr lang="en-US"/>
        </a:p>
      </dgm:t>
    </dgm:pt>
    <dgm:pt modelId="{D59AC863-3197-4848-A55D-FE93D41A286E}" type="sibTrans" cxnId="{7F751C01-2AA9-4542-A703-D46BFDDE2F04}">
      <dgm:prSet/>
      <dgm:spPr/>
      <dgm:t>
        <a:bodyPr/>
        <a:lstStyle/>
        <a:p>
          <a:endParaRPr lang="en-US"/>
        </a:p>
      </dgm:t>
    </dgm:pt>
    <dgm:pt modelId="{0E666A00-2C40-4FC3-9AF1-F743655EAFD3}" type="pres">
      <dgm:prSet presAssocID="{8DAB8218-A598-4760-B2B5-FE78327B7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A2ADBE-0813-4D4E-B73B-8B56DB9373E7}" type="pres">
      <dgm:prSet presAssocID="{F8D3E7A2-D671-484F-BB60-83D046E553CD}" presName="parentText" presStyleLbl="node1" presStyleIdx="0" presStyleCnt="1" custScaleY="1941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4A9C65-0A49-4412-B546-D3A64F8FD760}" type="presOf" srcId="{8DAB8218-A598-4760-B2B5-FE78327B7195}" destId="{0E666A00-2C40-4FC3-9AF1-F743655EAFD3}" srcOrd="0" destOrd="0" presId="urn:microsoft.com/office/officeart/2005/8/layout/vList2"/>
    <dgm:cxn modelId="{7F751C01-2AA9-4542-A703-D46BFDDE2F04}" srcId="{8DAB8218-A598-4760-B2B5-FE78327B7195}" destId="{F8D3E7A2-D671-484F-BB60-83D046E553CD}" srcOrd="0" destOrd="0" parTransId="{A0B00AB9-151B-4DE1-A33E-1092D4ED4F2A}" sibTransId="{D59AC863-3197-4848-A55D-FE93D41A286E}"/>
    <dgm:cxn modelId="{2C137834-80AC-4AC7-BB90-AFF4D5AC44C6}" type="presOf" srcId="{F8D3E7A2-D671-484F-BB60-83D046E553CD}" destId="{80A2ADBE-0813-4D4E-B73B-8B56DB9373E7}" srcOrd="0" destOrd="0" presId="urn:microsoft.com/office/officeart/2005/8/layout/vList2"/>
    <dgm:cxn modelId="{04C2FBEC-564A-49DE-AC7C-D1D45FB1A31C}" type="presParOf" srcId="{0E666A00-2C40-4FC3-9AF1-F743655EAFD3}" destId="{80A2ADBE-0813-4D4E-B73B-8B56DB9373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DAB8218-A598-4760-B2B5-FE78327B7195}" type="doc">
      <dgm:prSet loTypeId="urn:microsoft.com/office/officeart/2005/8/layout/vList2" loCatId="list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F8D3E7A2-D671-484F-BB60-83D046E553CD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چیستی حق بینی و حق شناسی </a:t>
          </a:r>
          <a:endParaRPr lang="en-US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A0B00AB9-151B-4DE1-A33E-1092D4ED4F2A}" type="parTrans" cxnId="{7F751C01-2AA9-4542-A703-D46BFDDE2F04}">
      <dgm:prSet/>
      <dgm:spPr/>
      <dgm:t>
        <a:bodyPr/>
        <a:lstStyle/>
        <a:p>
          <a:endParaRPr lang="en-US"/>
        </a:p>
      </dgm:t>
    </dgm:pt>
    <dgm:pt modelId="{D59AC863-3197-4848-A55D-FE93D41A286E}" type="sibTrans" cxnId="{7F751C01-2AA9-4542-A703-D46BFDDE2F04}">
      <dgm:prSet/>
      <dgm:spPr/>
      <dgm:t>
        <a:bodyPr/>
        <a:lstStyle/>
        <a:p>
          <a:endParaRPr lang="en-US"/>
        </a:p>
      </dgm:t>
    </dgm:pt>
    <dgm:pt modelId="{0E666A00-2C40-4FC3-9AF1-F743655EAFD3}" type="pres">
      <dgm:prSet presAssocID="{8DAB8218-A598-4760-B2B5-FE78327B7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A2ADBE-0813-4D4E-B73B-8B56DB9373E7}" type="pres">
      <dgm:prSet presAssocID="{F8D3E7A2-D671-484F-BB60-83D046E553CD}" presName="parentText" presStyleLbl="node1" presStyleIdx="0" presStyleCnt="1" custScaleY="1941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27D8F7-53DD-4EC4-B763-9D98ADE8220D}" type="presOf" srcId="{F8D3E7A2-D671-484F-BB60-83D046E553CD}" destId="{80A2ADBE-0813-4D4E-B73B-8B56DB9373E7}" srcOrd="0" destOrd="0" presId="urn:microsoft.com/office/officeart/2005/8/layout/vList2"/>
    <dgm:cxn modelId="{7F751C01-2AA9-4542-A703-D46BFDDE2F04}" srcId="{8DAB8218-A598-4760-B2B5-FE78327B7195}" destId="{F8D3E7A2-D671-484F-BB60-83D046E553CD}" srcOrd="0" destOrd="0" parTransId="{A0B00AB9-151B-4DE1-A33E-1092D4ED4F2A}" sibTransId="{D59AC863-3197-4848-A55D-FE93D41A286E}"/>
    <dgm:cxn modelId="{A26E6710-BC04-413F-A1F3-791DCDF2A3AE}" type="presOf" srcId="{8DAB8218-A598-4760-B2B5-FE78327B7195}" destId="{0E666A00-2C40-4FC3-9AF1-F743655EAFD3}" srcOrd="0" destOrd="0" presId="urn:microsoft.com/office/officeart/2005/8/layout/vList2"/>
    <dgm:cxn modelId="{E6A44524-BFDB-4EEA-8630-F1B4C7C8E0E1}" type="presParOf" srcId="{0E666A00-2C40-4FC3-9AF1-F743655EAFD3}" destId="{80A2ADBE-0813-4D4E-B73B-8B56DB9373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DAB8218-A598-4760-B2B5-FE78327B7195}" type="doc">
      <dgm:prSet loTypeId="urn:microsoft.com/office/officeart/2005/8/layout/vList2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8D3E7A2-D671-484F-BB60-83D046E553CD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B Titr"/>
            </a:rPr>
            <a:t>امكان حق بینی و حق شناسی</a:t>
          </a:r>
          <a:endParaRPr lang="en-US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A0B00AB9-151B-4DE1-A33E-1092D4ED4F2A}" type="parTrans" cxnId="{7F751C01-2AA9-4542-A703-D46BFDDE2F04}">
      <dgm:prSet/>
      <dgm:spPr/>
      <dgm:t>
        <a:bodyPr/>
        <a:lstStyle/>
        <a:p>
          <a:endParaRPr lang="en-US"/>
        </a:p>
      </dgm:t>
    </dgm:pt>
    <dgm:pt modelId="{D59AC863-3197-4848-A55D-FE93D41A286E}" type="sibTrans" cxnId="{7F751C01-2AA9-4542-A703-D46BFDDE2F04}">
      <dgm:prSet/>
      <dgm:spPr/>
      <dgm:t>
        <a:bodyPr/>
        <a:lstStyle/>
        <a:p>
          <a:endParaRPr lang="en-US"/>
        </a:p>
      </dgm:t>
    </dgm:pt>
    <dgm:pt modelId="{0E666A00-2C40-4FC3-9AF1-F743655EAFD3}" type="pres">
      <dgm:prSet presAssocID="{8DAB8218-A598-4760-B2B5-FE78327B7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A2ADBE-0813-4D4E-B73B-8B56DB9373E7}" type="pres">
      <dgm:prSet presAssocID="{F8D3E7A2-D671-484F-BB60-83D046E553CD}" presName="parentText" presStyleLbl="node1" presStyleIdx="0" presStyleCnt="1" custScaleY="19415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AAD92E-C7D2-4102-B7F4-5EDEE739463C}" type="presOf" srcId="{8DAB8218-A598-4760-B2B5-FE78327B7195}" destId="{0E666A00-2C40-4FC3-9AF1-F743655EAFD3}" srcOrd="0" destOrd="0" presId="urn:microsoft.com/office/officeart/2005/8/layout/vList2"/>
    <dgm:cxn modelId="{7F751C01-2AA9-4542-A703-D46BFDDE2F04}" srcId="{8DAB8218-A598-4760-B2B5-FE78327B7195}" destId="{F8D3E7A2-D671-484F-BB60-83D046E553CD}" srcOrd="0" destOrd="0" parTransId="{A0B00AB9-151B-4DE1-A33E-1092D4ED4F2A}" sibTransId="{D59AC863-3197-4848-A55D-FE93D41A286E}"/>
    <dgm:cxn modelId="{4F030E13-B39C-421A-882F-EFB9B35B35D7}" type="presOf" srcId="{F8D3E7A2-D671-484F-BB60-83D046E553CD}" destId="{80A2ADBE-0813-4D4E-B73B-8B56DB9373E7}" srcOrd="0" destOrd="0" presId="urn:microsoft.com/office/officeart/2005/8/layout/vList2"/>
    <dgm:cxn modelId="{3103D8EE-661F-41C0-8047-8FE4FE4AFD87}" type="presParOf" srcId="{0E666A00-2C40-4FC3-9AF1-F743655EAFD3}" destId="{80A2ADBE-0813-4D4E-B73B-8B56DB9373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DAB8218-A598-4760-B2B5-FE78327B7195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8D3E7A2-D671-484F-BB60-83D046E553CD}">
      <dgm:prSet custT="1"/>
      <dgm:spPr/>
      <dgm:t>
        <a:bodyPr/>
        <a:lstStyle/>
        <a:p>
          <a:pPr algn="ctr" rtl="1"/>
          <a:r>
            <a:rPr lang="fa-IR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اصول  حق بینی و حق شناسی</a:t>
          </a:r>
          <a:endParaRPr lang="en-US" sz="4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A0B00AB9-151B-4DE1-A33E-1092D4ED4F2A}" type="parTrans" cxnId="{7F751C01-2AA9-4542-A703-D46BFDDE2F04}">
      <dgm:prSet/>
      <dgm:spPr/>
      <dgm:t>
        <a:bodyPr/>
        <a:lstStyle/>
        <a:p>
          <a:endParaRPr lang="en-US"/>
        </a:p>
      </dgm:t>
    </dgm:pt>
    <dgm:pt modelId="{D59AC863-3197-4848-A55D-FE93D41A286E}" type="sibTrans" cxnId="{7F751C01-2AA9-4542-A703-D46BFDDE2F04}">
      <dgm:prSet/>
      <dgm:spPr/>
      <dgm:t>
        <a:bodyPr/>
        <a:lstStyle/>
        <a:p>
          <a:endParaRPr lang="en-US"/>
        </a:p>
      </dgm:t>
    </dgm:pt>
    <dgm:pt modelId="{0E666A00-2C40-4FC3-9AF1-F743655EAFD3}" type="pres">
      <dgm:prSet presAssocID="{8DAB8218-A598-4760-B2B5-FE78327B7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A2ADBE-0813-4D4E-B73B-8B56DB9373E7}" type="pres">
      <dgm:prSet presAssocID="{F8D3E7A2-D671-484F-BB60-83D046E553CD}" presName="parentText" presStyleLbl="node1" presStyleIdx="0" presStyleCnt="1" custScaleY="194151" custLinFactNeighborY="-1632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2D4721-EE41-4C08-B07D-D0225FFF858F}" type="presOf" srcId="{8DAB8218-A598-4760-B2B5-FE78327B7195}" destId="{0E666A00-2C40-4FC3-9AF1-F743655EAFD3}" srcOrd="0" destOrd="0" presId="urn:microsoft.com/office/officeart/2005/8/layout/vList2"/>
    <dgm:cxn modelId="{9D048221-258C-4BE0-827C-96936893EC5E}" type="presOf" srcId="{F8D3E7A2-D671-484F-BB60-83D046E553CD}" destId="{80A2ADBE-0813-4D4E-B73B-8B56DB9373E7}" srcOrd="0" destOrd="0" presId="urn:microsoft.com/office/officeart/2005/8/layout/vList2"/>
    <dgm:cxn modelId="{7F751C01-2AA9-4542-A703-D46BFDDE2F04}" srcId="{8DAB8218-A598-4760-B2B5-FE78327B7195}" destId="{F8D3E7A2-D671-484F-BB60-83D046E553CD}" srcOrd="0" destOrd="0" parTransId="{A0B00AB9-151B-4DE1-A33E-1092D4ED4F2A}" sibTransId="{D59AC863-3197-4848-A55D-FE93D41A286E}"/>
    <dgm:cxn modelId="{906027F0-4871-4E0C-A030-EC81A7505298}" type="presParOf" srcId="{0E666A00-2C40-4FC3-9AF1-F743655EAFD3}" destId="{80A2ADBE-0813-4D4E-B73B-8B56DB9373E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6C095B-941C-4D1A-95E7-B618BC485343}" type="doc">
      <dgm:prSet loTypeId="urn:microsoft.com/office/officeart/2005/8/layout/chart3" loCatId="cycle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DF4A67D-9A16-4939-B604-F5EDA2F78541}">
      <dgm:prSet phldrT="[Text]" custT="1"/>
      <dgm:spPr/>
      <dgm:t>
        <a:bodyPr/>
        <a:lstStyle/>
        <a:p>
          <a:r>
            <a:rPr lang="fa-I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سودمندی همیشگی برای نگاه حق بین  و حق شناس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DAF699-B5A6-4BB7-982E-658D85183665}" type="parTrans" cxnId="{70F4B612-C8CA-4CDE-8179-90B7D8DBDA50}">
      <dgm:prSet/>
      <dgm:spPr/>
      <dgm:t>
        <a:bodyPr/>
        <a:lstStyle/>
        <a:p>
          <a:endParaRPr lang="en-US"/>
        </a:p>
      </dgm:t>
    </dgm:pt>
    <dgm:pt modelId="{EC9DC6F5-8E9C-4F6C-A9BC-9F9301F6CA79}" type="sibTrans" cxnId="{70F4B612-C8CA-4CDE-8179-90B7D8DBDA50}">
      <dgm:prSet/>
      <dgm:spPr/>
      <dgm:t>
        <a:bodyPr/>
        <a:lstStyle/>
        <a:p>
          <a:endParaRPr lang="en-US"/>
        </a:p>
      </dgm:t>
    </dgm:pt>
    <dgm:pt modelId="{1414CD88-92AB-40D8-926F-EB16F8D99BC0}">
      <dgm:prSet phldrT="[Text]" custT="1"/>
      <dgm:spPr/>
      <dgm:t>
        <a:bodyPr/>
        <a:lstStyle/>
        <a:p>
          <a:r>
            <a:rPr lang="fa-I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ماندگاری حق </a:t>
          </a:r>
          <a:endParaRPr 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530813-01E5-49C0-B208-258B3922096B}" type="parTrans" cxnId="{5950AE1A-BB4A-45E4-9AC1-D0BA90905043}">
      <dgm:prSet/>
      <dgm:spPr/>
      <dgm:t>
        <a:bodyPr/>
        <a:lstStyle/>
        <a:p>
          <a:endParaRPr lang="en-US"/>
        </a:p>
      </dgm:t>
    </dgm:pt>
    <dgm:pt modelId="{6135B9AD-06BA-4FE0-83A0-CD04E1C57D6E}" type="sibTrans" cxnId="{5950AE1A-BB4A-45E4-9AC1-D0BA90905043}">
      <dgm:prSet/>
      <dgm:spPr/>
      <dgm:t>
        <a:bodyPr/>
        <a:lstStyle/>
        <a:p>
          <a:endParaRPr lang="en-US"/>
        </a:p>
      </dgm:t>
    </dgm:pt>
    <dgm:pt modelId="{DD68D4A0-D03B-412C-B52F-49EC6B368E4B}">
      <dgm:prSet phldrT="[Text]" custT="1"/>
      <dgm:spPr/>
      <dgm:t>
        <a:bodyPr/>
        <a:lstStyle/>
        <a:p>
          <a:r>
            <a:rPr lang="fa-I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تطابق حق با عقلانیت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B499E3-BA3B-436A-A875-1AF8AFFEDEF2}" type="parTrans" cxnId="{AB5EC602-4C93-4BBA-B427-2EDCE1144AAB}">
      <dgm:prSet/>
      <dgm:spPr/>
      <dgm:t>
        <a:bodyPr/>
        <a:lstStyle/>
        <a:p>
          <a:endParaRPr lang="en-US"/>
        </a:p>
      </dgm:t>
    </dgm:pt>
    <dgm:pt modelId="{A1A6C143-D5E2-4D98-9DBB-DCB3A523A4FD}" type="sibTrans" cxnId="{AB5EC602-4C93-4BBA-B427-2EDCE1144AAB}">
      <dgm:prSet/>
      <dgm:spPr/>
      <dgm:t>
        <a:bodyPr/>
        <a:lstStyle/>
        <a:p>
          <a:endParaRPr lang="en-US"/>
        </a:p>
      </dgm:t>
    </dgm:pt>
    <dgm:pt modelId="{57547906-CAC5-4D8B-A41F-CCA6AAAEC5A1}">
      <dgm:prSet phldrT="[Text]" custT="1"/>
      <dgm:spPr/>
      <dgm:t>
        <a:bodyPr/>
        <a:lstStyle/>
        <a:p>
          <a:r>
            <a:rPr lang="fa-I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اعتدال و تعادل</a:t>
          </a:r>
          <a:endParaRPr lang="en-U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72912C-2CEB-47C3-B571-A7CDF5112323}" type="parTrans" cxnId="{798EE74A-61E6-412D-9673-AAD708BE465B}">
      <dgm:prSet/>
      <dgm:spPr/>
      <dgm:t>
        <a:bodyPr/>
        <a:lstStyle/>
        <a:p>
          <a:endParaRPr lang="en-US"/>
        </a:p>
      </dgm:t>
    </dgm:pt>
    <dgm:pt modelId="{C8CCC2A7-AC94-4E95-B659-6807CD7CFA4D}" type="sibTrans" cxnId="{798EE74A-61E6-412D-9673-AAD708BE465B}">
      <dgm:prSet/>
      <dgm:spPr/>
      <dgm:t>
        <a:bodyPr/>
        <a:lstStyle/>
        <a:p>
          <a:endParaRPr lang="en-US"/>
        </a:p>
      </dgm:t>
    </dgm:pt>
    <dgm:pt modelId="{448A7C8D-EEC3-4F13-A1B7-B61D4FDC22BA}" type="pres">
      <dgm:prSet presAssocID="{D06C095B-941C-4D1A-95E7-B618BC48534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4231CD-E188-445D-8B35-25CB3DD06CC3}" type="pres">
      <dgm:prSet presAssocID="{D06C095B-941C-4D1A-95E7-B618BC485343}" presName="wedge1" presStyleLbl="node1" presStyleIdx="0" presStyleCnt="4"/>
      <dgm:spPr/>
      <dgm:t>
        <a:bodyPr/>
        <a:lstStyle/>
        <a:p>
          <a:endParaRPr lang="en-US"/>
        </a:p>
      </dgm:t>
    </dgm:pt>
    <dgm:pt modelId="{5565B07C-8038-4490-A775-079CD3A9604F}" type="pres">
      <dgm:prSet presAssocID="{D06C095B-941C-4D1A-95E7-B618BC485343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9C021-2B90-432E-B58C-986DDAEEA724}" type="pres">
      <dgm:prSet presAssocID="{D06C095B-941C-4D1A-95E7-B618BC485343}" presName="wedge2" presStyleLbl="node1" presStyleIdx="1" presStyleCnt="4"/>
      <dgm:spPr/>
      <dgm:t>
        <a:bodyPr/>
        <a:lstStyle/>
        <a:p>
          <a:endParaRPr lang="en-US"/>
        </a:p>
      </dgm:t>
    </dgm:pt>
    <dgm:pt modelId="{F3F49127-834D-465C-A05B-92638C5F0ABD}" type="pres">
      <dgm:prSet presAssocID="{D06C095B-941C-4D1A-95E7-B618BC485343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3D17A9-5DF8-4E40-97D2-3347B0D9E53A}" type="pres">
      <dgm:prSet presAssocID="{D06C095B-941C-4D1A-95E7-B618BC485343}" presName="wedge3" presStyleLbl="node1" presStyleIdx="2" presStyleCnt="4"/>
      <dgm:spPr/>
      <dgm:t>
        <a:bodyPr/>
        <a:lstStyle/>
        <a:p>
          <a:endParaRPr lang="en-US"/>
        </a:p>
      </dgm:t>
    </dgm:pt>
    <dgm:pt modelId="{06A55AAA-42FF-40AB-975D-4EA86A7DCEE3}" type="pres">
      <dgm:prSet presAssocID="{D06C095B-941C-4D1A-95E7-B618BC485343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5CFD8B-BDE3-4557-B550-1A5A0EEE7E05}" type="pres">
      <dgm:prSet presAssocID="{D06C095B-941C-4D1A-95E7-B618BC485343}" presName="wedge4" presStyleLbl="node1" presStyleIdx="3" presStyleCnt="4"/>
      <dgm:spPr/>
      <dgm:t>
        <a:bodyPr/>
        <a:lstStyle/>
        <a:p>
          <a:endParaRPr lang="en-US"/>
        </a:p>
      </dgm:t>
    </dgm:pt>
    <dgm:pt modelId="{9A65305F-5166-4C16-B369-D741FC61CEE6}" type="pres">
      <dgm:prSet presAssocID="{D06C095B-941C-4D1A-95E7-B618BC485343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09FEEB-AC86-45AC-AFAF-30EFD94237CA}" type="presOf" srcId="{CDF4A67D-9A16-4939-B604-F5EDA2F78541}" destId="{5565B07C-8038-4490-A775-079CD3A9604F}" srcOrd="1" destOrd="0" presId="urn:microsoft.com/office/officeart/2005/8/layout/chart3"/>
    <dgm:cxn modelId="{6243F66E-827E-4AEC-A617-97DE3C0C808B}" type="presOf" srcId="{1414CD88-92AB-40D8-926F-EB16F8D99BC0}" destId="{F3F49127-834D-465C-A05B-92638C5F0ABD}" srcOrd="1" destOrd="0" presId="urn:microsoft.com/office/officeart/2005/8/layout/chart3"/>
    <dgm:cxn modelId="{B8F5DB4B-5803-4CA1-B00B-6E9BB38B3833}" type="presOf" srcId="{1414CD88-92AB-40D8-926F-EB16F8D99BC0}" destId="{A0B9C021-2B90-432E-B58C-986DDAEEA724}" srcOrd="0" destOrd="0" presId="urn:microsoft.com/office/officeart/2005/8/layout/chart3"/>
    <dgm:cxn modelId="{BF4E5B1C-EB88-4F00-935B-3E6404407D46}" type="presOf" srcId="{57547906-CAC5-4D8B-A41F-CCA6AAAEC5A1}" destId="{9A65305F-5166-4C16-B369-D741FC61CEE6}" srcOrd="1" destOrd="0" presId="urn:microsoft.com/office/officeart/2005/8/layout/chart3"/>
    <dgm:cxn modelId="{5950AE1A-BB4A-45E4-9AC1-D0BA90905043}" srcId="{D06C095B-941C-4D1A-95E7-B618BC485343}" destId="{1414CD88-92AB-40D8-926F-EB16F8D99BC0}" srcOrd="1" destOrd="0" parTransId="{77530813-01E5-49C0-B208-258B3922096B}" sibTransId="{6135B9AD-06BA-4FE0-83A0-CD04E1C57D6E}"/>
    <dgm:cxn modelId="{18338AC8-7B7C-4786-8171-1AAADDC16A70}" type="presOf" srcId="{DD68D4A0-D03B-412C-B52F-49EC6B368E4B}" destId="{B53D17A9-5DF8-4E40-97D2-3347B0D9E53A}" srcOrd="0" destOrd="0" presId="urn:microsoft.com/office/officeart/2005/8/layout/chart3"/>
    <dgm:cxn modelId="{BB83B46F-40B3-4B49-BB71-E0F98FF23705}" type="presOf" srcId="{57547906-CAC5-4D8B-A41F-CCA6AAAEC5A1}" destId="{425CFD8B-BDE3-4557-B550-1A5A0EEE7E05}" srcOrd="0" destOrd="0" presId="urn:microsoft.com/office/officeart/2005/8/layout/chart3"/>
    <dgm:cxn modelId="{798EE74A-61E6-412D-9673-AAD708BE465B}" srcId="{D06C095B-941C-4D1A-95E7-B618BC485343}" destId="{57547906-CAC5-4D8B-A41F-CCA6AAAEC5A1}" srcOrd="3" destOrd="0" parTransId="{DE72912C-2CEB-47C3-B571-A7CDF5112323}" sibTransId="{C8CCC2A7-AC94-4E95-B659-6807CD7CFA4D}"/>
    <dgm:cxn modelId="{8BFDB745-4B76-456F-ADB8-E965B926FB03}" type="presOf" srcId="{CDF4A67D-9A16-4939-B604-F5EDA2F78541}" destId="{764231CD-E188-445D-8B35-25CB3DD06CC3}" srcOrd="0" destOrd="0" presId="urn:microsoft.com/office/officeart/2005/8/layout/chart3"/>
    <dgm:cxn modelId="{AB5EC602-4C93-4BBA-B427-2EDCE1144AAB}" srcId="{D06C095B-941C-4D1A-95E7-B618BC485343}" destId="{DD68D4A0-D03B-412C-B52F-49EC6B368E4B}" srcOrd="2" destOrd="0" parTransId="{A6B499E3-BA3B-436A-A875-1AF8AFFEDEF2}" sibTransId="{A1A6C143-D5E2-4D98-9DBB-DCB3A523A4FD}"/>
    <dgm:cxn modelId="{5299B866-9D65-48EE-B8DF-D4B2F9C1C2CB}" type="presOf" srcId="{D06C095B-941C-4D1A-95E7-B618BC485343}" destId="{448A7C8D-EEC3-4F13-A1B7-B61D4FDC22BA}" srcOrd="0" destOrd="0" presId="urn:microsoft.com/office/officeart/2005/8/layout/chart3"/>
    <dgm:cxn modelId="{70F4B612-C8CA-4CDE-8179-90B7D8DBDA50}" srcId="{D06C095B-941C-4D1A-95E7-B618BC485343}" destId="{CDF4A67D-9A16-4939-B604-F5EDA2F78541}" srcOrd="0" destOrd="0" parTransId="{22DAF699-B5A6-4BB7-982E-658D85183665}" sibTransId="{EC9DC6F5-8E9C-4F6C-A9BC-9F9301F6CA79}"/>
    <dgm:cxn modelId="{0538C67A-BA05-46CC-B6C4-716F24989B27}" type="presOf" srcId="{DD68D4A0-D03B-412C-B52F-49EC6B368E4B}" destId="{06A55AAA-42FF-40AB-975D-4EA86A7DCEE3}" srcOrd="1" destOrd="0" presId="urn:microsoft.com/office/officeart/2005/8/layout/chart3"/>
    <dgm:cxn modelId="{A20138C9-3CE9-499C-AF4E-0B2DFDBD74BB}" type="presParOf" srcId="{448A7C8D-EEC3-4F13-A1B7-B61D4FDC22BA}" destId="{764231CD-E188-445D-8B35-25CB3DD06CC3}" srcOrd="0" destOrd="0" presId="urn:microsoft.com/office/officeart/2005/8/layout/chart3"/>
    <dgm:cxn modelId="{5BE64B8C-BD4E-48B7-92B6-B06728A55DCF}" type="presParOf" srcId="{448A7C8D-EEC3-4F13-A1B7-B61D4FDC22BA}" destId="{5565B07C-8038-4490-A775-079CD3A9604F}" srcOrd="1" destOrd="0" presId="urn:microsoft.com/office/officeart/2005/8/layout/chart3"/>
    <dgm:cxn modelId="{376C33C2-B5C6-43D8-AC49-AF5DDAFD3854}" type="presParOf" srcId="{448A7C8D-EEC3-4F13-A1B7-B61D4FDC22BA}" destId="{A0B9C021-2B90-432E-B58C-986DDAEEA724}" srcOrd="2" destOrd="0" presId="urn:microsoft.com/office/officeart/2005/8/layout/chart3"/>
    <dgm:cxn modelId="{51A2C35E-834B-4EA1-A1A6-84321028BA05}" type="presParOf" srcId="{448A7C8D-EEC3-4F13-A1B7-B61D4FDC22BA}" destId="{F3F49127-834D-465C-A05B-92638C5F0ABD}" srcOrd="3" destOrd="0" presId="urn:microsoft.com/office/officeart/2005/8/layout/chart3"/>
    <dgm:cxn modelId="{32B038B6-D0A4-46BD-9941-340FAAD8D827}" type="presParOf" srcId="{448A7C8D-EEC3-4F13-A1B7-B61D4FDC22BA}" destId="{B53D17A9-5DF8-4E40-97D2-3347B0D9E53A}" srcOrd="4" destOrd="0" presId="urn:microsoft.com/office/officeart/2005/8/layout/chart3"/>
    <dgm:cxn modelId="{8FD335CD-596D-4A72-8DFA-7D3FBF417FA9}" type="presParOf" srcId="{448A7C8D-EEC3-4F13-A1B7-B61D4FDC22BA}" destId="{06A55AAA-42FF-40AB-975D-4EA86A7DCEE3}" srcOrd="5" destOrd="0" presId="urn:microsoft.com/office/officeart/2005/8/layout/chart3"/>
    <dgm:cxn modelId="{063C695C-BA5E-41C6-A48A-A9DCD5B70BEE}" type="presParOf" srcId="{448A7C8D-EEC3-4F13-A1B7-B61D4FDC22BA}" destId="{425CFD8B-BDE3-4557-B550-1A5A0EEE7E05}" srcOrd="6" destOrd="0" presId="urn:microsoft.com/office/officeart/2005/8/layout/chart3"/>
    <dgm:cxn modelId="{A3D3A564-CFC4-4FC8-8D90-914510DD9012}" type="presParOf" srcId="{448A7C8D-EEC3-4F13-A1B7-B61D4FDC22BA}" destId="{9A65305F-5166-4C16-B369-D741FC61CEE6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D7D45B-9DBE-46E0-A2CA-F2272059942B}" type="doc">
      <dgm:prSet loTypeId="urn:microsoft.com/office/officeart/2005/8/layout/cycle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DC12CDD-2BD6-4EF1-8291-E4C246D283E6}">
      <dgm:prSet phldrT="[Text]" custT="1"/>
      <dgm:spPr/>
      <dgm:t>
        <a:bodyPr/>
        <a:lstStyle/>
        <a:p>
          <a:r>
            <a:rPr lang="fa-IR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خدا محوری</a:t>
          </a:r>
          <a:endParaRPr lang="fa-IR" sz="2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2AC03846-8119-4302-9ABE-E4A563C9F882}" type="parTrans" cxnId="{F40F8732-FD10-4906-B3E3-EFFC4E9D5703}">
      <dgm:prSet/>
      <dgm:spPr/>
      <dgm:t>
        <a:bodyPr/>
        <a:lstStyle/>
        <a:p>
          <a:endParaRPr lang="en-US"/>
        </a:p>
      </dgm:t>
    </dgm:pt>
    <dgm:pt modelId="{A0AC1002-B9A7-453D-8F67-6D3D7A2E8170}" type="sibTrans" cxnId="{F40F8732-FD10-4906-B3E3-EFFC4E9D5703}">
      <dgm:prSet/>
      <dgm:spPr/>
      <dgm:t>
        <a:bodyPr/>
        <a:lstStyle/>
        <a:p>
          <a:endParaRPr lang="en-US"/>
        </a:p>
      </dgm:t>
    </dgm:pt>
    <dgm:pt modelId="{5F50F5A2-95F8-4D88-82F9-8A062F68534C}">
      <dgm:prSet phldrT="[Text]" custT="1"/>
      <dgm:spPr/>
      <dgm:t>
        <a:bodyPr/>
        <a:lstStyle/>
        <a:p>
          <a:r>
            <a:rPr lang="fa-IR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ولایت مداری </a:t>
          </a:r>
          <a:endParaRPr lang="fa-IR" sz="2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C48CBCFE-7F7A-473D-897C-83149930A7C3}" type="parTrans" cxnId="{BE5252EE-A05D-4B0C-B799-4D907C076685}">
      <dgm:prSet/>
      <dgm:spPr/>
      <dgm:t>
        <a:bodyPr/>
        <a:lstStyle/>
        <a:p>
          <a:endParaRPr lang="en-US"/>
        </a:p>
      </dgm:t>
    </dgm:pt>
    <dgm:pt modelId="{F5A65EC1-D6B3-4464-96C9-245B1F392282}" type="sibTrans" cxnId="{BE5252EE-A05D-4B0C-B799-4D907C076685}">
      <dgm:prSet/>
      <dgm:spPr/>
      <dgm:t>
        <a:bodyPr/>
        <a:lstStyle/>
        <a:p>
          <a:endParaRPr lang="en-US"/>
        </a:p>
      </dgm:t>
    </dgm:pt>
    <dgm:pt modelId="{1441B378-3317-4F71-B1CA-D501AF490274}">
      <dgm:prSet phldrT="[Text]" custT="1"/>
      <dgm:spPr/>
      <dgm:t>
        <a:bodyPr/>
        <a:lstStyle/>
        <a:p>
          <a:r>
            <a:rPr lang="fa-IR" sz="36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بصیرت </a:t>
          </a:r>
          <a:endParaRPr lang="fa-IR" sz="3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E5FD64D0-DA82-4218-89F4-472299E4AFD9}" type="parTrans" cxnId="{B25791A0-4243-4F60-B824-864B8C49D7EC}">
      <dgm:prSet/>
      <dgm:spPr/>
      <dgm:t>
        <a:bodyPr/>
        <a:lstStyle/>
        <a:p>
          <a:endParaRPr lang="en-US"/>
        </a:p>
      </dgm:t>
    </dgm:pt>
    <dgm:pt modelId="{D956565C-A2CB-48C0-A305-C462FC729D86}" type="sibTrans" cxnId="{B25791A0-4243-4F60-B824-864B8C49D7EC}">
      <dgm:prSet/>
      <dgm:spPr/>
      <dgm:t>
        <a:bodyPr/>
        <a:lstStyle/>
        <a:p>
          <a:endParaRPr lang="en-US"/>
        </a:p>
      </dgm:t>
    </dgm:pt>
    <dgm:pt modelId="{B36F3A52-BC5B-4F10-B755-36BBA363A22B}">
      <dgm:prSet phldrT="[Text]" custT="1"/>
      <dgm:spPr/>
      <dgm:t>
        <a:bodyPr/>
        <a:lstStyle/>
        <a:p>
          <a:r>
            <a:rPr lang="fa-IR" sz="2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تقوا                                    زهد و خودسازی</a:t>
          </a:r>
          <a:endParaRPr lang="fa-IR" sz="2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70DEB2EC-B602-41B7-99B4-AC1D5EA2E264}" type="parTrans" cxnId="{8966D3A4-65DA-46F0-8618-506685FC18D9}">
      <dgm:prSet/>
      <dgm:spPr/>
      <dgm:t>
        <a:bodyPr/>
        <a:lstStyle/>
        <a:p>
          <a:endParaRPr lang="en-US"/>
        </a:p>
      </dgm:t>
    </dgm:pt>
    <dgm:pt modelId="{1ADA34F1-7DD7-4182-9283-BBDF34623988}" type="sibTrans" cxnId="{8966D3A4-65DA-46F0-8618-506685FC18D9}">
      <dgm:prSet/>
      <dgm:spPr/>
      <dgm:t>
        <a:bodyPr/>
        <a:lstStyle/>
        <a:p>
          <a:endParaRPr lang="en-US"/>
        </a:p>
      </dgm:t>
    </dgm:pt>
    <dgm:pt modelId="{107B9F9B-1C48-4239-B6AA-3508E02AE04F}">
      <dgm:prSet phldrT="[Text]" custT="1"/>
      <dgm:spPr/>
      <dgm:t>
        <a:bodyPr/>
        <a:lstStyle/>
        <a:p>
          <a:r>
            <a:rPr lang="fa-I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مطالعه </a:t>
          </a:r>
          <a:r>
            <a:rPr lang="fa-I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             سرگذشت </a:t>
          </a:r>
          <a:r>
            <a:rPr lang="fa-IR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اقوام</a:t>
          </a:r>
          <a:endParaRPr lang="fa-IR" sz="2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4C176845-0E12-4B14-B7C4-B097AB5B3322}" type="parTrans" cxnId="{7F8BF4B7-5A28-41DF-BDF7-3FAA48E7984A}">
      <dgm:prSet/>
      <dgm:spPr/>
      <dgm:t>
        <a:bodyPr/>
        <a:lstStyle/>
        <a:p>
          <a:endParaRPr lang="en-US"/>
        </a:p>
      </dgm:t>
    </dgm:pt>
    <dgm:pt modelId="{8A6FE7A2-BD31-4E3B-B1F3-EA086E7CAFEF}" type="sibTrans" cxnId="{7F8BF4B7-5A28-41DF-BDF7-3FAA48E7984A}">
      <dgm:prSet/>
      <dgm:spPr/>
      <dgm:t>
        <a:bodyPr/>
        <a:lstStyle/>
        <a:p>
          <a:endParaRPr lang="en-US"/>
        </a:p>
      </dgm:t>
    </dgm:pt>
    <dgm:pt modelId="{36F4943A-617C-4D98-A7B3-B0399B600E7C}">
      <dgm:prSet phldrT="[Text]" custT="1"/>
      <dgm:spPr/>
      <dgm:t>
        <a:bodyPr/>
        <a:lstStyle/>
        <a:p>
          <a:r>
            <a:rPr lang="fa-IR" sz="3200" b="1" smtClean="0">
              <a:latin typeface="Arial" pitchFamily="34" charset="0"/>
              <a:cs typeface="B Titr" pitchFamily="2" charset="-78"/>
            </a:rPr>
            <a:t>تدبر و تفکر</a:t>
          </a:r>
          <a:endParaRPr lang="fa-IR" sz="3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5E1771C8-1E81-41A5-ADE9-1E12B4D8010D}" type="parTrans" cxnId="{C93EFEA6-2A82-44FD-9FE7-C1868CD58876}">
      <dgm:prSet/>
      <dgm:spPr/>
      <dgm:t>
        <a:bodyPr/>
        <a:lstStyle/>
        <a:p>
          <a:endParaRPr lang="en-US"/>
        </a:p>
      </dgm:t>
    </dgm:pt>
    <dgm:pt modelId="{451D7C0F-6CC8-47A2-9405-B3DE233C5CF2}" type="sibTrans" cxnId="{C93EFEA6-2A82-44FD-9FE7-C1868CD58876}">
      <dgm:prSet/>
      <dgm:spPr/>
      <dgm:t>
        <a:bodyPr/>
        <a:lstStyle/>
        <a:p>
          <a:endParaRPr lang="en-US"/>
        </a:p>
      </dgm:t>
    </dgm:pt>
    <dgm:pt modelId="{BF29569F-0E2E-4B49-B459-1D4C33AC297D}">
      <dgm:prSet phldrT="[Text]"/>
      <dgm:spPr/>
      <dgm:t>
        <a:bodyPr/>
        <a:lstStyle/>
        <a:p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انس با قرآن </a:t>
          </a:r>
          <a:endParaRPr lang="fa-IR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248749FF-D7A4-4BED-A948-6A8DC146A2B9}" type="parTrans" cxnId="{1C53EE17-956B-4F73-B633-846BF3D7839C}">
      <dgm:prSet/>
      <dgm:spPr/>
      <dgm:t>
        <a:bodyPr/>
        <a:lstStyle/>
        <a:p>
          <a:endParaRPr lang="en-US"/>
        </a:p>
      </dgm:t>
    </dgm:pt>
    <dgm:pt modelId="{1201D3EA-9243-4810-BB6D-79BA52F66825}" type="sibTrans" cxnId="{1C53EE17-956B-4F73-B633-846BF3D7839C}">
      <dgm:prSet/>
      <dgm:spPr/>
      <dgm:t>
        <a:bodyPr/>
        <a:lstStyle/>
        <a:p>
          <a:endParaRPr lang="en-US"/>
        </a:p>
      </dgm:t>
    </dgm:pt>
    <dgm:pt modelId="{151F3E24-F867-45C4-97B5-2B4C1774F64A}">
      <dgm:prSet phldrT="[Text]"/>
      <dgm:spPr/>
      <dgm:t>
        <a:bodyPr/>
        <a:lstStyle/>
        <a:p>
          <a:r>
            <a:rPr lang="fa-IR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انس با د عا</a:t>
          </a:r>
          <a:endParaRPr lang="fa-IR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gm:t>
    </dgm:pt>
    <dgm:pt modelId="{3ADB933D-789B-4894-8A39-7D03FCE98A27}" type="parTrans" cxnId="{ACC4A07F-5585-4045-889B-0A362CBC87B3}">
      <dgm:prSet/>
      <dgm:spPr/>
      <dgm:t>
        <a:bodyPr/>
        <a:lstStyle/>
        <a:p>
          <a:endParaRPr lang="en-US"/>
        </a:p>
      </dgm:t>
    </dgm:pt>
    <dgm:pt modelId="{4B564442-3BEC-4D74-865D-9D0022455C89}" type="sibTrans" cxnId="{ACC4A07F-5585-4045-889B-0A362CBC87B3}">
      <dgm:prSet/>
      <dgm:spPr/>
      <dgm:t>
        <a:bodyPr/>
        <a:lstStyle/>
        <a:p>
          <a:endParaRPr lang="en-US"/>
        </a:p>
      </dgm:t>
    </dgm:pt>
    <dgm:pt modelId="{0A114D9E-5B09-4DF7-A0B8-668D32B7A9CA}" type="pres">
      <dgm:prSet presAssocID="{4AD7D45B-9DBE-46E0-A2CA-F227205994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78F1CB-D006-4326-9D06-AF5868B06234}" type="pres">
      <dgm:prSet presAssocID="{4DC12CDD-2BD6-4EF1-8291-E4C246D283E6}" presName="node" presStyleLbl="node1" presStyleIdx="0" presStyleCnt="8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C532C-5246-44B5-840B-9BE7EE026025}" type="pres">
      <dgm:prSet presAssocID="{4DC12CDD-2BD6-4EF1-8291-E4C246D283E6}" presName="spNode" presStyleCnt="0"/>
      <dgm:spPr/>
      <dgm:t>
        <a:bodyPr/>
        <a:lstStyle/>
        <a:p>
          <a:endParaRPr lang="en-US"/>
        </a:p>
      </dgm:t>
    </dgm:pt>
    <dgm:pt modelId="{C442877E-3FF3-4076-818B-95385086C792}" type="pres">
      <dgm:prSet presAssocID="{A0AC1002-B9A7-453D-8F67-6D3D7A2E8170}" presName="sibTrans" presStyleLbl="sibTrans1D1" presStyleIdx="0" presStyleCnt="8"/>
      <dgm:spPr/>
      <dgm:t>
        <a:bodyPr/>
        <a:lstStyle/>
        <a:p>
          <a:endParaRPr lang="en-US"/>
        </a:p>
      </dgm:t>
    </dgm:pt>
    <dgm:pt modelId="{8F72F5A4-D416-427F-A32D-9418FF446EF4}" type="pres">
      <dgm:prSet presAssocID="{5F50F5A2-95F8-4D88-82F9-8A062F68534C}" presName="node" presStyleLbl="node1" presStyleIdx="1" presStyleCnt="8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D3F3C-FBF6-4004-9FB4-54E776228909}" type="pres">
      <dgm:prSet presAssocID="{5F50F5A2-95F8-4D88-82F9-8A062F68534C}" presName="spNode" presStyleCnt="0"/>
      <dgm:spPr/>
      <dgm:t>
        <a:bodyPr/>
        <a:lstStyle/>
        <a:p>
          <a:endParaRPr lang="en-US"/>
        </a:p>
      </dgm:t>
    </dgm:pt>
    <dgm:pt modelId="{2671C484-802E-4487-B30E-0F3C030593E3}" type="pres">
      <dgm:prSet presAssocID="{F5A65EC1-D6B3-4464-96C9-245B1F392282}" presName="sibTrans" presStyleLbl="sibTrans1D1" presStyleIdx="1" presStyleCnt="8"/>
      <dgm:spPr/>
      <dgm:t>
        <a:bodyPr/>
        <a:lstStyle/>
        <a:p>
          <a:endParaRPr lang="en-US"/>
        </a:p>
      </dgm:t>
    </dgm:pt>
    <dgm:pt modelId="{D2C2D776-5F07-4B58-BF24-25E6492F0B2C}" type="pres">
      <dgm:prSet presAssocID="{1441B378-3317-4F71-B1CA-D501AF490274}" presName="node" presStyleLbl="node1" presStyleIdx="2" presStyleCnt="8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88A6A-A261-4C72-B07B-0ED3E45D8BFD}" type="pres">
      <dgm:prSet presAssocID="{1441B378-3317-4F71-B1CA-D501AF490274}" presName="spNode" presStyleCnt="0"/>
      <dgm:spPr/>
      <dgm:t>
        <a:bodyPr/>
        <a:lstStyle/>
        <a:p>
          <a:endParaRPr lang="en-US"/>
        </a:p>
      </dgm:t>
    </dgm:pt>
    <dgm:pt modelId="{90FAC3B5-7BDB-43F6-ADDD-53DD058308E7}" type="pres">
      <dgm:prSet presAssocID="{D956565C-A2CB-48C0-A305-C462FC729D86}" presName="sibTrans" presStyleLbl="sibTrans1D1" presStyleIdx="2" presStyleCnt="8"/>
      <dgm:spPr/>
      <dgm:t>
        <a:bodyPr/>
        <a:lstStyle/>
        <a:p>
          <a:endParaRPr lang="en-US"/>
        </a:p>
      </dgm:t>
    </dgm:pt>
    <dgm:pt modelId="{E2752896-6139-4AC8-8062-32DD2AAD72D5}" type="pres">
      <dgm:prSet presAssocID="{36F4943A-617C-4D98-A7B3-B0399B600E7C}" presName="node" presStyleLbl="node1" presStyleIdx="3" presStyleCnt="8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7678E-9FB8-4443-B2F4-2E1DCC85217D}" type="pres">
      <dgm:prSet presAssocID="{36F4943A-617C-4D98-A7B3-B0399B600E7C}" presName="spNode" presStyleCnt="0"/>
      <dgm:spPr/>
      <dgm:t>
        <a:bodyPr/>
        <a:lstStyle/>
        <a:p>
          <a:endParaRPr lang="en-US"/>
        </a:p>
      </dgm:t>
    </dgm:pt>
    <dgm:pt modelId="{061B05FD-EA00-4A99-B7B9-78F93BF468B2}" type="pres">
      <dgm:prSet presAssocID="{451D7C0F-6CC8-47A2-9405-B3DE233C5CF2}" presName="sibTrans" presStyleLbl="sibTrans1D1" presStyleIdx="3" presStyleCnt="8"/>
      <dgm:spPr/>
      <dgm:t>
        <a:bodyPr/>
        <a:lstStyle/>
        <a:p>
          <a:endParaRPr lang="en-US"/>
        </a:p>
      </dgm:t>
    </dgm:pt>
    <dgm:pt modelId="{35670665-CF3B-44EC-B2FE-7C9473E4275F}" type="pres">
      <dgm:prSet presAssocID="{B36F3A52-BC5B-4F10-B755-36BBA363A22B}" presName="node" presStyleLbl="node1" presStyleIdx="4" presStyleCnt="8" custScaleX="1737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B06B5-B223-4187-9C89-59F1230F652D}" type="pres">
      <dgm:prSet presAssocID="{B36F3A52-BC5B-4F10-B755-36BBA363A22B}" presName="spNode" presStyleCnt="0"/>
      <dgm:spPr/>
      <dgm:t>
        <a:bodyPr/>
        <a:lstStyle/>
        <a:p>
          <a:endParaRPr lang="en-US"/>
        </a:p>
      </dgm:t>
    </dgm:pt>
    <dgm:pt modelId="{03AA25B6-52C1-4596-95F6-7A0216BC2FB6}" type="pres">
      <dgm:prSet presAssocID="{1ADA34F1-7DD7-4182-9283-BBDF34623988}" presName="sibTrans" presStyleLbl="sibTrans1D1" presStyleIdx="4" presStyleCnt="8"/>
      <dgm:spPr/>
      <dgm:t>
        <a:bodyPr/>
        <a:lstStyle/>
        <a:p>
          <a:endParaRPr lang="en-US"/>
        </a:p>
      </dgm:t>
    </dgm:pt>
    <dgm:pt modelId="{DD79A205-9224-4C38-9AD4-F7430DD40164}" type="pres">
      <dgm:prSet presAssocID="{107B9F9B-1C48-4239-B6AA-3508E02AE04F}" presName="node" presStyleLbl="node1" presStyleIdx="5" presStyleCnt="8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BB451-3409-4327-9692-9FB208B6BBBA}" type="pres">
      <dgm:prSet presAssocID="{107B9F9B-1C48-4239-B6AA-3508E02AE04F}" presName="spNode" presStyleCnt="0"/>
      <dgm:spPr/>
      <dgm:t>
        <a:bodyPr/>
        <a:lstStyle/>
        <a:p>
          <a:endParaRPr lang="en-US"/>
        </a:p>
      </dgm:t>
    </dgm:pt>
    <dgm:pt modelId="{0940F382-1EF6-4925-938C-C8B880405502}" type="pres">
      <dgm:prSet presAssocID="{8A6FE7A2-BD31-4E3B-B1F3-EA086E7CAFEF}" presName="sibTrans" presStyleLbl="sibTrans1D1" presStyleIdx="5" presStyleCnt="8"/>
      <dgm:spPr/>
      <dgm:t>
        <a:bodyPr/>
        <a:lstStyle/>
        <a:p>
          <a:endParaRPr lang="en-US"/>
        </a:p>
      </dgm:t>
    </dgm:pt>
    <dgm:pt modelId="{11950F06-0F59-4449-87F3-E9C8B42F8A16}" type="pres">
      <dgm:prSet presAssocID="{BF29569F-0E2E-4B49-B459-1D4C33AC297D}" presName="node" presStyleLbl="node1" presStyleIdx="6" presStyleCnt="8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3B4FFC-D4EC-43DC-A3C7-C49E9BE56FBE}" type="pres">
      <dgm:prSet presAssocID="{BF29569F-0E2E-4B49-B459-1D4C33AC297D}" presName="spNode" presStyleCnt="0"/>
      <dgm:spPr/>
      <dgm:t>
        <a:bodyPr/>
        <a:lstStyle/>
        <a:p>
          <a:endParaRPr lang="en-US"/>
        </a:p>
      </dgm:t>
    </dgm:pt>
    <dgm:pt modelId="{7FEE163B-721C-4A40-8FEF-EF060CE580AE}" type="pres">
      <dgm:prSet presAssocID="{1201D3EA-9243-4810-BB6D-79BA52F66825}" presName="sibTrans" presStyleLbl="sibTrans1D1" presStyleIdx="6" presStyleCnt="8"/>
      <dgm:spPr/>
      <dgm:t>
        <a:bodyPr/>
        <a:lstStyle/>
        <a:p>
          <a:endParaRPr lang="en-US"/>
        </a:p>
      </dgm:t>
    </dgm:pt>
    <dgm:pt modelId="{87F9D05C-668E-47D0-AABD-212290211605}" type="pres">
      <dgm:prSet presAssocID="{151F3E24-F867-45C4-97B5-2B4C1774F64A}" presName="node" presStyleLbl="node1" presStyleIdx="7" presStyleCnt="8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9D471-46B6-406F-9EFF-68E56024E956}" type="pres">
      <dgm:prSet presAssocID="{151F3E24-F867-45C4-97B5-2B4C1774F64A}" presName="spNode" presStyleCnt="0"/>
      <dgm:spPr/>
      <dgm:t>
        <a:bodyPr/>
        <a:lstStyle/>
        <a:p>
          <a:endParaRPr lang="en-US"/>
        </a:p>
      </dgm:t>
    </dgm:pt>
    <dgm:pt modelId="{FB0F3BA1-A8D1-4EAA-B179-76F7E5FFC626}" type="pres">
      <dgm:prSet presAssocID="{4B564442-3BEC-4D74-865D-9D0022455C89}" presName="sibTrans" presStyleLbl="sibTrans1D1" presStyleIdx="7" presStyleCnt="8"/>
      <dgm:spPr/>
      <dgm:t>
        <a:bodyPr/>
        <a:lstStyle/>
        <a:p>
          <a:endParaRPr lang="en-US"/>
        </a:p>
      </dgm:t>
    </dgm:pt>
  </dgm:ptLst>
  <dgm:cxnLst>
    <dgm:cxn modelId="{05E9EAEF-AE75-4AEE-93E9-33DE8BD3A55A}" type="presOf" srcId="{F5A65EC1-D6B3-4464-96C9-245B1F392282}" destId="{2671C484-802E-4487-B30E-0F3C030593E3}" srcOrd="0" destOrd="0" presId="urn:microsoft.com/office/officeart/2005/8/layout/cycle6"/>
    <dgm:cxn modelId="{B25791A0-4243-4F60-B824-864B8C49D7EC}" srcId="{4AD7D45B-9DBE-46E0-A2CA-F2272059942B}" destId="{1441B378-3317-4F71-B1CA-D501AF490274}" srcOrd="2" destOrd="0" parTransId="{E5FD64D0-DA82-4218-89F4-472299E4AFD9}" sibTransId="{D956565C-A2CB-48C0-A305-C462FC729D86}"/>
    <dgm:cxn modelId="{515F778D-938C-479D-B49B-89DD4CD316E7}" type="presOf" srcId="{BF29569F-0E2E-4B49-B459-1D4C33AC297D}" destId="{11950F06-0F59-4449-87F3-E9C8B42F8A16}" srcOrd="0" destOrd="0" presId="urn:microsoft.com/office/officeart/2005/8/layout/cycle6"/>
    <dgm:cxn modelId="{48B11F0C-5089-4888-840C-62565B17D59C}" type="presOf" srcId="{1441B378-3317-4F71-B1CA-D501AF490274}" destId="{D2C2D776-5F07-4B58-BF24-25E6492F0B2C}" srcOrd="0" destOrd="0" presId="urn:microsoft.com/office/officeart/2005/8/layout/cycle6"/>
    <dgm:cxn modelId="{506C10BC-1584-4571-8AE7-9B92F4AEED86}" type="presOf" srcId="{107B9F9B-1C48-4239-B6AA-3508E02AE04F}" destId="{DD79A205-9224-4C38-9AD4-F7430DD40164}" srcOrd="0" destOrd="0" presId="urn:microsoft.com/office/officeart/2005/8/layout/cycle6"/>
    <dgm:cxn modelId="{8966D3A4-65DA-46F0-8618-506685FC18D9}" srcId="{4AD7D45B-9DBE-46E0-A2CA-F2272059942B}" destId="{B36F3A52-BC5B-4F10-B755-36BBA363A22B}" srcOrd="4" destOrd="0" parTransId="{70DEB2EC-B602-41B7-99B4-AC1D5EA2E264}" sibTransId="{1ADA34F1-7DD7-4182-9283-BBDF34623988}"/>
    <dgm:cxn modelId="{C813C9F7-058A-410C-A065-9BA07D3762D7}" type="presOf" srcId="{4DC12CDD-2BD6-4EF1-8291-E4C246D283E6}" destId="{A178F1CB-D006-4326-9D06-AF5868B06234}" srcOrd="0" destOrd="0" presId="urn:microsoft.com/office/officeart/2005/8/layout/cycle6"/>
    <dgm:cxn modelId="{D5F92CE6-5279-4472-A99E-2F731B7A35AD}" type="presOf" srcId="{D956565C-A2CB-48C0-A305-C462FC729D86}" destId="{90FAC3B5-7BDB-43F6-ADDD-53DD058308E7}" srcOrd="0" destOrd="0" presId="urn:microsoft.com/office/officeart/2005/8/layout/cycle6"/>
    <dgm:cxn modelId="{F40F8732-FD10-4906-B3E3-EFFC4E9D5703}" srcId="{4AD7D45B-9DBE-46E0-A2CA-F2272059942B}" destId="{4DC12CDD-2BD6-4EF1-8291-E4C246D283E6}" srcOrd="0" destOrd="0" parTransId="{2AC03846-8119-4302-9ABE-E4A563C9F882}" sibTransId="{A0AC1002-B9A7-453D-8F67-6D3D7A2E8170}"/>
    <dgm:cxn modelId="{DE66C82F-28BC-4C75-98C8-F5915A22CC5F}" type="presOf" srcId="{B36F3A52-BC5B-4F10-B755-36BBA363A22B}" destId="{35670665-CF3B-44EC-B2FE-7C9473E4275F}" srcOrd="0" destOrd="0" presId="urn:microsoft.com/office/officeart/2005/8/layout/cycle6"/>
    <dgm:cxn modelId="{ACC4A07F-5585-4045-889B-0A362CBC87B3}" srcId="{4AD7D45B-9DBE-46E0-A2CA-F2272059942B}" destId="{151F3E24-F867-45C4-97B5-2B4C1774F64A}" srcOrd="7" destOrd="0" parTransId="{3ADB933D-789B-4894-8A39-7D03FCE98A27}" sibTransId="{4B564442-3BEC-4D74-865D-9D0022455C89}"/>
    <dgm:cxn modelId="{C35CE883-3B8E-43F0-9F74-4FF73ADECFBD}" type="presOf" srcId="{151F3E24-F867-45C4-97B5-2B4C1774F64A}" destId="{87F9D05C-668E-47D0-AABD-212290211605}" srcOrd="0" destOrd="0" presId="urn:microsoft.com/office/officeart/2005/8/layout/cycle6"/>
    <dgm:cxn modelId="{8C210AC3-F614-4C3B-81A9-24DC69D6CE8C}" type="presOf" srcId="{4AD7D45B-9DBE-46E0-A2CA-F2272059942B}" destId="{0A114D9E-5B09-4DF7-A0B8-668D32B7A9CA}" srcOrd="0" destOrd="0" presId="urn:microsoft.com/office/officeart/2005/8/layout/cycle6"/>
    <dgm:cxn modelId="{AA36924E-4A91-4F01-A620-FDCDCFEA4968}" type="presOf" srcId="{4B564442-3BEC-4D74-865D-9D0022455C89}" destId="{FB0F3BA1-A8D1-4EAA-B179-76F7E5FFC626}" srcOrd="0" destOrd="0" presId="urn:microsoft.com/office/officeart/2005/8/layout/cycle6"/>
    <dgm:cxn modelId="{BE5252EE-A05D-4B0C-B799-4D907C076685}" srcId="{4AD7D45B-9DBE-46E0-A2CA-F2272059942B}" destId="{5F50F5A2-95F8-4D88-82F9-8A062F68534C}" srcOrd="1" destOrd="0" parTransId="{C48CBCFE-7F7A-473D-897C-83149930A7C3}" sibTransId="{F5A65EC1-D6B3-4464-96C9-245B1F392282}"/>
    <dgm:cxn modelId="{E49D42CE-6CC5-4F5D-8A2C-2814EEC2B818}" type="presOf" srcId="{8A6FE7A2-BD31-4E3B-B1F3-EA086E7CAFEF}" destId="{0940F382-1EF6-4925-938C-C8B880405502}" srcOrd="0" destOrd="0" presId="urn:microsoft.com/office/officeart/2005/8/layout/cycle6"/>
    <dgm:cxn modelId="{A59C4381-7DB7-4628-8C8A-D01AB4E40ACB}" type="presOf" srcId="{451D7C0F-6CC8-47A2-9405-B3DE233C5CF2}" destId="{061B05FD-EA00-4A99-B7B9-78F93BF468B2}" srcOrd="0" destOrd="0" presId="urn:microsoft.com/office/officeart/2005/8/layout/cycle6"/>
    <dgm:cxn modelId="{EE350EBC-62E9-4B01-8C32-8E7ADBAB65AD}" type="presOf" srcId="{1201D3EA-9243-4810-BB6D-79BA52F66825}" destId="{7FEE163B-721C-4A40-8FEF-EF060CE580AE}" srcOrd="0" destOrd="0" presId="urn:microsoft.com/office/officeart/2005/8/layout/cycle6"/>
    <dgm:cxn modelId="{1C53EE17-956B-4F73-B633-846BF3D7839C}" srcId="{4AD7D45B-9DBE-46E0-A2CA-F2272059942B}" destId="{BF29569F-0E2E-4B49-B459-1D4C33AC297D}" srcOrd="6" destOrd="0" parTransId="{248749FF-D7A4-4BED-A948-6A8DC146A2B9}" sibTransId="{1201D3EA-9243-4810-BB6D-79BA52F66825}"/>
    <dgm:cxn modelId="{5777AC31-2789-449D-AF8E-5DC9A0637627}" type="presOf" srcId="{5F50F5A2-95F8-4D88-82F9-8A062F68534C}" destId="{8F72F5A4-D416-427F-A32D-9418FF446EF4}" srcOrd="0" destOrd="0" presId="urn:microsoft.com/office/officeart/2005/8/layout/cycle6"/>
    <dgm:cxn modelId="{3B182989-6A11-4130-BD8D-12DF1E2532AA}" type="presOf" srcId="{36F4943A-617C-4D98-A7B3-B0399B600E7C}" destId="{E2752896-6139-4AC8-8062-32DD2AAD72D5}" srcOrd="0" destOrd="0" presId="urn:microsoft.com/office/officeart/2005/8/layout/cycle6"/>
    <dgm:cxn modelId="{E8D89F49-3765-4050-B74E-E068928BD77D}" type="presOf" srcId="{A0AC1002-B9A7-453D-8F67-6D3D7A2E8170}" destId="{C442877E-3FF3-4076-818B-95385086C792}" srcOrd="0" destOrd="0" presId="urn:microsoft.com/office/officeart/2005/8/layout/cycle6"/>
    <dgm:cxn modelId="{7F8BF4B7-5A28-41DF-BDF7-3FAA48E7984A}" srcId="{4AD7D45B-9DBE-46E0-A2CA-F2272059942B}" destId="{107B9F9B-1C48-4239-B6AA-3508E02AE04F}" srcOrd="5" destOrd="0" parTransId="{4C176845-0E12-4B14-B7C4-B097AB5B3322}" sibTransId="{8A6FE7A2-BD31-4E3B-B1F3-EA086E7CAFEF}"/>
    <dgm:cxn modelId="{8B88E4FF-4B66-4A1B-BD7A-C2B89C816EE7}" type="presOf" srcId="{1ADA34F1-7DD7-4182-9283-BBDF34623988}" destId="{03AA25B6-52C1-4596-95F6-7A0216BC2FB6}" srcOrd="0" destOrd="0" presId="urn:microsoft.com/office/officeart/2005/8/layout/cycle6"/>
    <dgm:cxn modelId="{C93EFEA6-2A82-44FD-9FE7-C1868CD58876}" srcId="{4AD7D45B-9DBE-46E0-A2CA-F2272059942B}" destId="{36F4943A-617C-4D98-A7B3-B0399B600E7C}" srcOrd="3" destOrd="0" parTransId="{5E1771C8-1E81-41A5-ADE9-1E12B4D8010D}" sibTransId="{451D7C0F-6CC8-47A2-9405-B3DE233C5CF2}"/>
    <dgm:cxn modelId="{640B79E7-87F6-4308-BD5A-7BBA3D0F2779}" type="presParOf" srcId="{0A114D9E-5B09-4DF7-A0B8-668D32B7A9CA}" destId="{A178F1CB-D006-4326-9D06-AF5868B06234}" srcOrd="0" destOrd="0" presId="urn:microsoft.com/office/officeart/2005/8/layout/cycle6"/>
    <dgm:cxn modelId="{C5CF18BE-7E16-4EE8-A10D-D772D1CD88AE}" type="presParOf" srcId="{0A114D9E-5B09-4DF7-A0B8-668D32B7A9CA}" destId="{BEEC532C-5246-44B5-840B-9BE7EE026025}" srcOrd="1" destOrd="0" presId="urn:microsoft.com/office/officeart/2005/8/layout/cycle6"/>
    <dgm:cxn modelId="{373433C4-5A31-41C4-9724-17A7489231C0}" type="presParOf" srcId="{0A114D9E-5B09-4DF7-A0B8-668D32B7A9CA}" destId="{C442877E-3FF3-4076-818B-95385086C792}" srcOrd="2" destOrd="0" presId="urn:microsoft.com/office/officeart/2005/8/layout/cycle6"/>
    <dgm:cxn modelId="{318DA513-27B4-4736-8993-CEEBABC1CCD9}" type="presParOf" srcId="{0A114D9E-5B09-4DF7-A0B8-668D32B7A9CA}" destId="{8F72F5A4-D416-427F-A32D-9418FF446EF4}" srcOrd="3" destOrd="0" presId="urn:microsoft.com/office/officeart/2005/8/layout/cycle6"/>
    <dgm:cxn modelId="{69BBE01D-72C0-49D0-8691-57297A5385AB}" type="presParOf" srcId="{0A114D9E-5B09-4DF7-A0B8-668D32B7A9CA}" destId="{CE2D3F3C-FBF6-4004-9FB4-54E776228909}" srcOrd="4" destOrd="0" presId="urn:microsoft.com/office/officeart/2005/8/layout/cycle6"/>
    <dgm:cxn modelId="{68539294-58F2-48B8-833C-D502EA944FD3}" type="presParOf" srcId="{0A114D9E-5B09-4DF7-A0B8-668D32B7A9CA}" destId="{2671C484-802E-4487-B30E-0F3C030593E3}" srcOrd="5" destOrd="0" presId="urn:microsoft.com/office/officeart/2005/8/layout/cycle6"/>
    <dgm:cxn modelId="{598523D5-EB75-4FBE-9655-4A5B68F0EB43}" type="presParOf" srcId="{0A114D9E-5B09-4DF7-A0B8-668D32B7A9CA}" destId="{D2C2D776-5F07-4B58-BF24-25E6492F0B2C}" srcOrd="6" destOrd="0" presId="urn:microsoft.com/office/officeart/2005/8/layout/cycle6"/>
    <dgm:cxn modelId="{86338FF6-BFB5-4D62-89E5-D99E917250CD}" type="presParOf" srcId="{0A114D9E-5B09-4DF7-A0B8-668D32B7A9CA}" destId="{4C588A6A-A261-4C72-B07B-0ED3E45D8BFD}" srcOrd="7" destOrd="0" presId="urn:microsoft.com/office/officeart/2005/8/layout/cycle6"/>
    <dgm:cxn modelId="{3DFFD165-8AE8-455D-90E5-13DD4BF226C9}" type="presParOf" srcId="{0A114D9E-5B09-4DF7-A0B8-668D32B7A9CA}" destId="{90FAC3B5-7BDB-43F6-ADDD-53DD058308E7}" srcOrd="8" destOrd="0" presId="urn:microsoft.com/office/officeart/2005/8/layout/cycle6"/>
    <dgm:cxn modelId="{B7AA391F-A5BD-43BF-B4A4-2A869A968C42}" type="presParOf" srcId="{0A114D9E-5B09-4DF7-A0B8-668D32B7A9CA}" destId="{E2752896-6139-4AC8-8062-32DD2AAD72D5}" srcOrd="9" destOrd="0" presId="urn:microsoft.com/office/officeart/2005/8/layout/cycle6"/>
    <dgm:cxn modelId="{EB2AA15D-4AEA-4AAC-BC87-EF5CF3259E65}" type="presParOf" srcId="{0A114D9E-5B09-4DF7-A0B8-668D32B7A9CA}" destId="{D297678E-9FB8-4443-B2F4-2E1DCC85217D}" srcOrd="10" destOrd="0" presId="urn:microsoft.com/office/officeart/2005/8/layout/cycle6"/>
    <dgm:cxn modelId="{6B7971FB-DC42-43D7-B435-AC841C446CEE}" type="presParOf" srcId="{0A114D9E-5B09-4DF7-A0B8-668D32B7A9CA}" destId="{061B05FD-EA00-4A99-B7B9-78F93BF468B2}" srcOrd="11" destOrd="0" presId="urn:microsoft.com/office/officeart/2005/8/layout/cycle6"/>
    <dgm:cxn modelId="{75BB2A54-A253-47FE-885A-73F950571DA3}" type="presParOf" srcId="{0A114D9E-5B09-4DF7-A0B8-668D32B7A9CA}" destId="{35670665-CF3B-44EC-B2FE-7C9473E4275F}" srcOrd="12" destOrd="0" presId="urn:microsoft.com/office/officeart/2005/8/layout/cycle6"/>
    <dgm:cxn modelId="{B7DA3D33-8FA8-46B2-8719-B86A3BAA06C9}" type="presParOf" srcId="{0A114D9E-5B09-4DF7-A0B8-668D32B7A9CA}" destId="{CBBB06B5-B223-4187-9C89-59F1230F652D}" srcOrd="13" destOrd="0" presId="urn:microsoft.com/office/officeart/2005/8/layout/cycle6"/>
    <dgm:cxn modelId="{4F34C96F-D635-4D87-B7B6-FFE1E8AE4237}" type="presParOf" srcId="{0A114D9E-5B09-4DF7-A0B8-668D32B7A9CA}" destId="{03AA25B6-52C1-4596-95F6-7A0216BC2FB6}" srcOrd="14" destOrd="0" presId="urn:microsoft.com/office/officeart/2005/8/layout/cycle6"/>
    <dgm:cxn modelId="{C2F83298-31B8-4643-B379-2148847ABB1E}" type="presParOf" srcId="{0A114D9E-5B09-4DF7-A0B8-668D32B7A9CA}" destId="{DD79A205-9224-4C38-9AD4-F7430DD40164}" srcOrd="15" destOrd="0" presId="urn:microsoft.com/office/officeart/2005/8/layout/cycle6"/>
    <dgm:cxn modelId="{EBA6541A-41AC-441D-A83F-722F9B75985C}" type="presParOf" srcId="{0A114D9E-5B09-4DF7-A0B8-668D32B7A9CA}" destId="{D0ABB451-3409-4327-9692-9FB208B6BBBA}" srcOrd="16" destOrd="0" presId="urn:microsoft.com/office/officeart/2005/8/layout/cycle6"/>
    <dgm:cxn modelId="{4925D510-101C-4569-BBB6-6456223E6052}" type="presParOf" srcId="{0A114D9E-5B09-4DF7-A0B8-668D32B7A9CA}" destId="{0940F382-1EF6-4925-938C-C8B880405502}" srcOrd="17" destOrd="0" presId="urn:microsoft.com/office/officeart/2005/8/layout/cycle6"/>
    <dgm:cxn modelId="{A5638E2A-39A8-4EB0-B0F0-8449E8BCA0CE}" type="presParOf" srcId="{0A114D9E-5B09-4DF7-A0B8-668D32B7A9CA}" destId="{11950F06-0F59-4449-87F3-E9C8B42F8A16}" srcOrd="18" destOrd="0" presId="urn:microsoft.com/office/officeart/2005/8/layout/cycle6"/>
    <dgm:cxn modelId="{D589B179-8118-41C9-9B7A-777F89C1FDD1}" type="presParOf" srcId="{0A114D9E-5B09-4DF7-A0B8-668D32B7A9CA}" destId="{CF3B4FFC-D4EC-43DC-A3C7-C49E9BE56FBE}" srcOrd="19" destOrd="0" presId="urn:microsoft.com/office/officeart/2005/8/layout/cycle6"/>
    <dgm:cxn modelId="{52B41128-F5D7-4FFB-B948-15E8689556A6}" type="presParOf" srcId="{0A114D9E-5B09-4DF7-A0B8-668D32B7A9CA}" destId="{7FEE163B-721C-4A40-8FEF-EF060CE580AE}" srcOrd="20" destOrd="0" presId="urn:microsoft.com/office/officeart/2005/8/layout/cycle6"/>
    <dgm:cxn modelId="{C4614089-A4AB-4707-BC73-2ADB64AB3E37}" type="presParOf" srcId="{0A114D9E-5B09-4DF7-A0B8-668D32B7A9CA}" destId="{87F9D05C-668E-47D0-AABD-212290211605}" srcOrd="21" destOrd="0" presId="urn:microsoft.com/office/officeart/2005/8/layout/cycle6"/>
    <dgm:cxn modelId="{A06FC690-B430-4B44-8591-1B71FA060916}" type="presParOf" srcId="{0A114D9E-5B09-4DF7-A0B8-668D32B7A9CA}" destId="{32A9D471-46B6-406F-9EFF-68E56024E956}" srcOrd="22" destOrd="0" presId="urn:microsoft.com/office/officeart/2005/8/layout/cycle6"/>
    <dgm:cxn modelId="{EAA765EC-855A-4333-B287-68F878135BA7}" type="presParOf" srcId="{0A114D9E-5B09-4DF7-A0B8-668D32B7A9CA}" destId="{FB0F3BA1-A8D1-4EAA-B179-76F7E5FFC626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AD7D45B-9DBE-46E0-A2CA-F2272059942B}" type="doc">
      <dgm:prSet loTypeId="urn:microsoft.com/office/officeart/2005/8/layout/cycle6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DC12CDD-2BD6-4EF1-8291-E4C246D283E6}">
      <dgm:prSet phldrT="[Text]" custT="1"/>
      <dgm:spPr/>
      <dgm:t>
        <a:bodyPr/>
        <a:lstStyle/>
        <a:p>
          <a:r>
            <a:rPr lang="fa-IR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دنیا گرایی</a:t>
          </a:r>
          <a:endParaRPr lang="fa-IR" sz="4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C03846-8119-4302-9ABE-E4A563C9F882}" type="parTrans" cxnId="{F40F8732-FD10-4906-B3E3-EFFC4E9D5703}">
      <dgm:prSet/>
      <dgm:spPr/>
      <dgm:t>
        <a:bodyPr/>
        <a:lstStyle/>
        <a:p>
          <a:endParaRPr lang="en-US"/>
        </a:p>
      </dgm:t>
    </dgm:pt>
    <dgm:pt modelId="{A0AC1002-B9A7-453D-8F67-6D3D7A2E8170}" type="sibTrans" cxnId="{F40F8732-FD10-4906-B3E3-EFFC4E9D5703}">
      <dgm:prSet/>
      <dgm:spPr/>
      <dgm:t>
        <a:bodyPr/>
        <a:lstStyle/>
        <a:p>
          <a:endParaRPr lang="en-US"/>
        </a:p>
      </dgm:t>
    </dgm:pt>
    <dgm:pt modelId="{5F50F5A2-95F8-4D88-82F9-8A062F68534C}">
      <dgm:prSet phldrT="[Text]" custT="1"/>
      <dgm:spPr/>
      <dgm:t>
        <a:bodyPr/>
        <a:lstStyle/>
        <a:p>
          <a:r>
            <a:rPr lang="fa-IR" sz="36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نفس پر ستی</a:t>
          </a:r>
          <a:endParaRPr lang="fa-IR" sz="3600" b="1" dirty="0" smtClean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8CBCFE-7F7A-473D-897C-83149930A7C3}" type="parTrans" cxnId="{BE5252EE-A05D-4B0C-B799-4D907C076685}">
      <dgm:prSet/>
      <dgm:spPr/>
      <dgm:t>
        <a:bodyPr/>
        <a:lstStyle/>
        <a:p>
          <a:endParaRPr lang="en-US"/>
        </a:p>
      </dgm:t>
    </dgm:pt>
    <dgm:pt modelId="{F5A65EC1-D6B3-4464-96C9-245B1F392282}" type="sibTrans" cxnId="{BE5252EE-A05D-4B0C-B799-4D907C076685}">
      <dgm:prSet/>
      <dgm:spPr/>
      <dgm:t>
        <a:bodyPr/>
        <a:lstStyle/>
        <a:p>
          <a:endParaRPr lang="en-US"/>
        </a:p>
      </dgm:t>
    </dgm:pt>
    <dgm:pt modelId="{1441B378-3317-4F71-B1CA-D501AF490274}">
      <dgm:prSet phldrT="[Text]" custT="1"/>
      <dgm:spPr/>
      <dgm:t>
        <a:bodyPr/>
        <a:lstStyle/>
        <a:p>
          <a:r>
            <a:rPr lang="fa-IR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شهوت پرستی</a:t>
          </a:r>
          <a:endParaRPr lang="fa-IR" sz="3600" b="1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FD64D0-DA82-4218-89F4-472299E4AFD9}" type="parTrans" cxnId="{B25791A0-4243-4F60-B824-864B8C49D7EC}">
      <dgm:prSet/>
      <dgm:spPr/>
      <dgm:t>
        <a:bodyPr/>
        <a:lstStyle/>
        <a:p>
          <a:endParaRPr lang="en-US"/>
        </a:p>
      </dgm:t>
    </dgm:pt>
    <dgm:pt modelId="{D956565C-A2CB-48C0-A305-C462FC729D86}" type="sibTrans" cxnId="{B25791A0-4243-4F60-B824-864B8C49D7EC}">
      <dgm:prSet/>
      <dgm:spPr/>
      <dgm:t>
        <a:bodyPr/>
        <a:lstStyle/>
        <a:p>
          <a:endParaRPr lang="en-US"/>
        </a:p>
      </dgm:t>
    </dgm:pt>
    <dgm:pt modelId="{B36F3A52-BC5B-4F10-B755-36BBA363A22B}">
      <dgm:prSet phldrT="[Text]" custT="1"/>
      <dgm:spPr/>
      <dgm:t>
        <a:bodyPr/>
        <a:lstStyle/>
        <a:p>
          <a:r>
            <a:rPr lang="fa-IR" sz="36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تن آسایی</a:t>
          </a:r>
        </a:p>
      </dgm:t>
    </dgm:pt>
    <dgm:pt modelId="{70DEB2EC-B602-41B7-99B4-AC1D5EA2E264}" type="parTrans" cxnId="{8966D3A4-65DA-46F0-8618-506685FC18D9}">
      <dgm:prSet/>
      <dgm:spPr/>
      <dgm:t>
        <a:bodyPr/>
        <a:lstStyle/>
        <a:p>
          <a:endParaRPr lang="en-US"/>
        </a:p>
      </dgm:t>
    </dgm:pt>
    <dgm:pt modelId="{1ADA34F1-7DD7-4182-9283-BBDF34623988}" type="sibTrans" cxnId="{8966D3A4-65DA-46F0-8618-506685FC18D9}">
      <dgm:prSet/>
      <dgm:spPr/>
      <dgm:t>
        <a:bodyPr/>
        <a:lstStyle/>
        <a:p>
          <a:endParaRPr lang="en-US"/>
        </a:p>
      </dgm:t>
    </dgm:pt>
    <dgm:pt modelId="{107B9F9B-1C48-4239-B6AA-3508E02AE04F}">
      <dgm:prSet phldrT="[Text]" custT="1"/>
      <dgm:spPr/>
      <dgm:t>
        <a:bodyPr/>
        <a:lstStyle/>
        <a:p>
          <a:r>
            <a:rPr lang="fa-IR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حرام خواری  </a:t>
          </a:r>
        </a:p>
      </dgm:t>
    </dgm:pt>
    <dgm:pt modelId="{4C176845-0E12-4B14-B7C4-B097AB5B3322}" type="parTrans" cxnId="{7F8BF4B7-5A28-41DF-BDF7-3FAA48E7984A}">
      <dgm:prSet/>
      <dgm:spPr/>
      <dgm:t>
        <a:bodyPr/>
        <a:lstStyle/>
        <a:p>
          <a:endParaRPr lang="en-US"/>
        </a:p>
      </dgm:t>
    </dgm:pt>
    <dgm:pt modelId="{8A6FE7A2-BD31-4E3B-B1F3-EA086E7CAFEF}" type="sibTrans" cxnId="{7F8BF4B7-5A28-41DF-BDF7-3FAA48E7984A}">
      <dgm:prSet/>
      <dgm:spPr/>
      <dgm:t>
        <a:bodyPr/>
        <a:lstStyle/>
        <a:p>
          <a:endParaRPr lang="en-US"/>
        </a:p>
      </dgm:t>
    </dgm:pt>
    <dgm:pt modelId="{36F4943A-617C-4D98-A7B3-B0399B600E7C}">
      <dgm:prSet phldrT="[Text]" custT="1"/>
      <dgm:spPr/>
      <dgm:t>
        <a:bodyPr/>
        <a:lstStyle/>
        <a:p>
          <a:r>
            <a:rPr lang="fa-IR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شكمبارگي و رفاه‏زدگي</a:t>
          </a:r>
          <a:endParaRPr lang="fa-IR" sz="32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1771C8-1E81-41A5-ADE9-1E12B4D8010D}" type="parTrans" cxnId="{C93EFEA6-2A82-44FD-9FE7-C1868CD58876}">
      <dgm:prSet/>
      <dgm:spPr/>
      <dgm:t>
        <a:bodyPr/>
        <a:lstStyle/>
        <a:p>
          <a:endParaRPr lang="en-US"/>
        </a:p>
      </dgm:t>
    </dgm:pt>
    <dgm:pt modelId="{451D7C0F-6CC8-47A2-9405-B3DE233C5CF2}" type="sibTrans" cxnId="{C93EFEA6-2A82-44FD-9FE7-C1868CD58876}">
      <dgm:prSet/>
      <dgm:spPr/>
      <dgm:t>
        <a:bodyPr/>
        <a:lstStyle/>
        <a:p>
          <a:endParaRPr lang="en-US"/>
        </a:p>
      </dgm:t>
    </dgm:pt>
    <dgm:pt modelId="{0A114D9E-5B09-4DF7-A0B8-668D32B7A9CA}" type="pres">
      <dgm:prSet presAssocID="{4AD7D45B-9DBE-46E0-A2CA-F227205994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78F1CB-D006-4326-9D06-AF5868B06234}" type="pres">
      <dgm:prSet presAssocID="{4DC12CDD-2BD6-4EF1-8291-E4C246D283E6}" presName="node" presStyleLbl="node1" presStyleIdx="0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C532C-5246-44B5-840B-9BE7EE026025}" type="pres">
      <dgm:prSet presAssocID="{4DC12CDD-2BD6-4EF1-8291-E4C246D283E6}" presName="spNode" presStyleCnt="0"/>
      <dgm:spPr/>
      <dgm:t>
        <a:bodyPr/>
        <a:lstStyle/>
        <a:p>
          <a:endParaRPr lang="en-US"/>
        </a:p>
      </dgm:t>
    </dgm:pt>
    <dgm:pt modelId="{C442877E-3FF3-4076-818B-95385086C792}" type="pres">
      <dgm:prSet presAssocID="{A0AC1002-B9A7-453D-8F67-6D3D7A2E8170}" presName="sibTrans" presStyleLbl="sibTrans1D1" presStyleIdx="0" presStyleCnt="6"/>
      <dgm:spPr/>
      <dgm:t>
        <a:bodyPr/>
        <a:lstStyle/>
        <a:p>
          <a:endParaRPr lang="en-US"/>
        </a:p>
      </dgm:t>
    </dgm:pt>
    <dgm:pt modelId="{8F72F5A4-D416-427F-A32D-9418FF446EF4}" type="pres">
      <dgm:prSet presAssocID="{5F50F5A2-95F8-4D88-82F9-8A062F68534C}" presName="node" presStyleLbl="node1" presStyleIdx="1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D3F3C-FBF6-4004-9FB4-54E776228909}" type="pres">
      <dgm:prSet presAssocID="{5F50F5A2-95F8-4D88-82F9-8A062F68534C}" presName="spNode" presStyleCnt="0"/>
      <dgm:spPr/>
      <dgm:t>
        <a:bodyPr/>
        <a:lstStyle/>
        <a:p>
          <a:endParaRPr lang="en-US"/>
        </a:p>
      </dgm:t>
    </dgm:pt>
    <dgm:pt modelId="{2671C484-802E-4487-B30E-0F3C030593E3}" type="pres">
      <dgm:prSet presAssocID="{F5A65EC1-D6B3-4464-96C9-245B1F392282}" presName="sibTrans" presStyleLbl="sibTrans1D1" presStyleIdx="1" presStyleCnt="6"/>
      <dgm:spPr/>
      <dgm:t>
        <a:bodyPr/>
        <a:lstStyle/>
        <a:p>
          <a:endParaRPr lang="en-US"/>
        </a:p>
      </dgm:t>
    </dgm:pt>
    <dgm:pt modelId="{D2C2D776-5F07-4B58-BF24-25E6492F0B2C}" type="pres">
      <dgm:prSet presAssocID="{1441B378-3317-4F71-B1CA-D501AF490274}" presName="node" presStyleLbl="node1" presStyleIdx="2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88A6A-A261-4C72-B07B-0ED3E45D8BFD}" type="pres">
      <dgm:prSet presAssocID="{1441B378-3317-4F71-B1CA-D501AF490274}" presName="spNode" presStyleCnt="0"/>
      <dgm:spPr/>
      <dgm:t>
        <a:bodyPr/>
        <a:lstStyle/>
        <a:p>
          <a:endParaRPr lang="en-US"/>
        </a:p>
      </dgm:t>
    </dgm:pt>
    <dgm:pt modelId="{90FAC3B5-7BDB-43F6-ADDD-53DD058308E7}" type="pres">
      <dgm:prSet presAssocID="{D956565C-A2CB-48C0-A305-C462FC729D86}" presName="sibTrans" presStyleLbl="sibTrans1D1" presStyleIdx="2" presStyleCnt="6"/>
      <dgm:spPr/>
      <dgm:t>
        <a:bodyPr/>
        <a:lstStyle/>
        <a:p>
          <a:endParaRPr lang="en-US"/>
        </a:p>
      </dgm:t>
    </dgm:pt>
    <dgm:pt modelId="{E2752896-6139-4AC8-8062-32DD2AAD72D5}" type="pres">
      <dgm:prSet presAssocID="{36F4943A-617C-4D98-A7B3-B0399B600E7C}" presName="node" presStyleLbl="node1" presStyleIdx="3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97678E-9FB8-4443-B2F4-2E1DCC85217D}" type="pres">
      <dgm:prSet presAssocID="{36F4943A-617C-4D98-A7B3-B0399B600E7C}" presName="spNode" presStyleCnt="0"/>
      <dgm:spPr/>
      <dgm:t>
        <a:bodyPr/>
        <a:lstStyle/>
        <a:p>
          <a:endParaRPr lang="en-US"/>
        </a:p>
      </dgm:t>
    </dgm:pt>
    <dgm:pt modelId="{061B05FD-EA00-4A99-B7B9-78F93BF468B2}" type="pres">
      <dgm:prSet presAssocID="{451D7C0F-6CC8-47A2-9405-B3DE233C5CF2}" presName="sibTrans" presStyleLbl="sibTrans1D1" presStyleIdx="3" presStyleCnt="6"/>
      <dgm:spPr/>
      <dgm:t>
        <a:bodyPr/>
        <a:lstStyle/>
        <a:p>
          <a:endParaRPr lang="en-US"/>
        </a:p>
      </dgm:t>
    </dgm:pt>
    <dgm:pt modelId="{35670665-CF3B-44EC-B2FE-7C9473E4275F}" type="pres">
      <dgm:prSet presAssocID="{B36F3A52-BC5B-4F10-B755-36BBA363A22B}" presName="node" presStyleLbl="node1" presStyleIdx="4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BB06B5-B223-4187-9C89-59F1230F652D}" type="pres">
      <dgm:prSet presAssocID="{B36F3A52-BC5B-4F10-B755-36BBA363A22B}" presName="spNode" presStyleCnt="0"/>
      <dgm:spPr/>
      <dgm:t>
        <a:bodyPr/>
        <a:lstStyle/>
        <a:p>
          <a:endParaRPr lang="en-US"/>
        </a:p>
      </dgm:t>
    </dgm:pt>
    <dgm:pt modelId="{03AA25B6-52C1-4596-95F6-7A0216BC2FB6}" type="pres">
      <dgm:prSet presAssocID="{1ADA34F1-7DD7-4182-9283-BBDF34623988}" presName="sibTrans" presStyleLbl="sibTrans1D1" presStyleIdx="4" presStyleCnt="6"/>
      <dgm:spPr/>
      <dgm:t>
        <a:bodyPr/>
        <a:lstStyle/>
        <a:p>
          <a:endParaRPr lang="en-US"/>
        </a:p>
      </dgm:t>
    </dgm:pt>
    <dgm:pt modelId="{DD79A205-9224-4C38-9AD4-F7430DD40164}" type="pres">
      <dgm:prSet presAssocID="{107B9F9B-1C48-4239-B6AA-3508E02AE04F}" presName="node" presStyleLbl="node1" presStyleIdx="5" presStyleCnt="6" custScaleX="1529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ABB451-3409-4327-9692-9FB208B6BBBA}" type="pres">
      <dgm:prSet presAssocID="{107B9F9B-1C48-4239-B6AA-3508E02AE04F}" presName="spNode" presStyleCnt="0"/>
      <dgm:spPr/>
      <dgm:t>
        <a:bodyPr/>
        <a:lstStyle/>
        <a:p>
          <a:endParaRPr lang="en-US"/>
        </a:p>
      </dgm:t>
    </dgm:pt>
    <dgm:pt modelId="{0940F382-1EF6-4925-938C-C8B880405502}" type="pres">
      <dgm:prSet presAssocID="{8A6FE7A2-BD31-4E3B-B1F3-EA086E7CAFEF}" presName="sibTrans" presStyleLbl="sibTrans1D1" presStyleIdx="5" presStyleCnt="6"/>
      <dgm:spPr/>
      <dgm:t>
        <a:bodyPr/>
        <a:lstStyle/>
        <a:p>
          <a:endParaRPr lang="en-US"/>
        </a:p>
      </dgm:t>
    </dgm:pt>
  </dgm:ptLst>
  <dgm:cxnLst>
    <dgm:cxn modelId="{B8A97A33-4E3D-4D68-AA62-7C9541C6121D}" type="presOf" srcId="{107B9F9B-1C48-4239-B6AA-3508E02AE04F}" destId="{DD79A205-9224-4C38-9AD4-F7430DD40164}" srcOrd="0" destOrd="0" presId="urn:microsoft.com/office/officeart/2005/8/layout/cycle6"/>
    <dgm:cxn modelId="{BE5252EE-A05D-4B0C-B799-4D907C076685}" srcId="{4AD7D45B-9DBE-46E0-A2CA-F2272059942B}" destId="{5F50F5A2-95F8-4D88-82F9-8A062F68534C}" srcOrd="1" destOrd="0" parTransId="{C48CBCFE-7F7A-473D-897C-83149930A7C3}" sibTransId="{F5A65EC1-D6B3-4464-96C9-245B1F392282}"/>
    <dgm:cxn modelId="{8966D3A4-65DA-46F0-8618-506685FC18D9}" srcId="{4AD7D45B-9DBE-46E0-A2CA-F2272059942B}" destId="{B36F3A52-BC5B-4F10-B755-36BBA363A22B}" srcOrd="4" destOrd="0" parTransId="{70DEB2EC-B602-41B7-99B4-AC1D5EA2E264}" sibTransId="{1ADA34F1-7DD7-4182-9283-BBDF34623988}"/>
    <dgm:cxn modelId="{7F8BF4B7-5A28-41DF-BDF7-3FAA48E7984A}" srcId="{4AD7D45B-9DBE-46E0-A2CA-F2272059942B}" destId="{107B9F9B-1C48-4239-B6AA-3508E02AE04F}" srcOrd="5" destOrd="0" parTransId="{4C176845-0E12-4B14-B7C4-B097AB5B3322}" sibTransId="{8A6FE7A2-BD31-4E3B-B1F3-EA086E7CAFEF}"/>
    <dgm:cxn modelId="{F09F692B-1138-4B66-85CC-77F23F4045D4}" type="presOf" srcId="{451D7C0F-6CC8-47A2-9405-B3DE233C5CF2}" destId="{061B05FD-EA00-4A99-B7B9-78F93BF468B2}" srcOrd="0" destOrd="0" presId="urn:microsoft.com/office/officeart/2005/8/layout/cycle6"/>
    <dgm:cxn modelId="{A422D7CC-E2D9-4756-ADC7-29423719D353}" type="presOf" srcId="{F5A65EC1-D6B3-4464-96C9-245B1F392282}" destId="{2671C484-802E-4487-B30E-0F3C030593E3}" srcOrd="0" destOrd="0" presId="urn:microsoft.com/office/officeart/2005/8/layout/cycle6"/>
    <dgm:cxn modelId="{C93EFEA6-2A82-44FD-9FE7-C1868CD58876}" srcId="{4AD7D45B-9DBE-46E0-A2CA-F2272059942B}" destId="{36F4943A-617C-4D98-A7B3-B0399B600E7C}" srcOrd="3" destOrd="0" parTransId="{5E1771C8-1E81-41A5-ADE9-1E12B4D8010D}" sibTransId="{451D7C0F-6CC8-47A2-9405-B3DE233C5CF2}"/>
    <dgm:cxn modelId="{1AA1BE5D-C5DE-4071-92A4-BBBFC4B20E63}" type="presOf" srcId="{8A6FE7A2-BD31-4E3B-B1F3-EA086E7CAFEF}" destId="{0940F382-1EF6-4925-938C-C8B880405502}" srcOrd="0" destOrd="0" presId="urn:microsoft.com/office/officeart/2005/8/layout/cycle6"/>
    <dgm:cxn modelId="{80E08DAF-3BCE-4F40-81D5-890AFCE11B07}" type="presOf" srcId="{1441B378-3317-4F71-B1CA-D501AF490274}" destId="{D2C2D776-5F07-4B58-BF24-25E6492F0B2C}" srcOrd="0" destOrd="0" presId="urn:microsoft.com/office/officeart/2005/8/layout/cycle6"/>
    <dgm:cxn modelId="{6E563A4A-3B2B-4B88-9BA1-748458776874}" type="presOf" srcId="{5F50F5A2-95F8-4D88-82F9-8A062F68534C}" destId="{8F72F5A4-D416-427F-A32D-9418FF446EF4}" srcOrd="0" destOrd="0" presId="urn:microsoft.com/office/officeart/2005/8/layout/cycle6"/>
    <dgm:cxn modelId="{55A75EB6-DF84-4BF0-BE72-4A40E14CBABE}" type="presOf" srcId="{4DC12CDD-2BD6-4EF1-8291-E4C246D283E6}" destId="{A178F1CB-D006-4326-9D06-AF5868B06234}" srcOrd="0" destOrd="0" presId="urn:microsoft.com/office/officeart/2005/8/layout/cycle6"/>
    <dgm:cxn modelId="{93030A86-772A-42D1-A095-3B3EA5959D0A}" type="presOf" srcId="{1ADA34F1-7DD7-4182-9283-BBDF34623988}" destId="{03AA25B6-52C1-4596-95F6-7A0216BC2FB6}" srcOrd="0" destOrd="0" presId="urn:microsoft.com/office/officeart/2005/8/layout/cycle6"/>
    <dgm:cxn modelId="{A9DAFD43-F049-4638-ABC8-C9D9F9A19C35}" type="presOf" srcId="{D956565C-A2CB-48C0-A305-C462FC729D86}" destId="{90FAC3B5-7BDB-43F6-ADDD-53DD058308E7}" srcOrd="0" destOrd="0" presId="urn:microsoft.com/office/officeart/2005/8/layout/cycle6"/>
    <dgm:cxn modelId="{9142A2D7-FF5C-42D1-A1A1-4B5D8B02AE71}" type="presOf" srcId="{36F4943A-617C-4D98-A7B3-B0399B600E7C}" destId="{E2752896-6139-4AC8-8062-32DD2AAD72D5}" srcOrd="0" destOrd="0" presId="urn:microsoft.com/office/officeart/2005/8/layout/cycle6"/>
    <dgm:cxn modelId="{73157FB1-4A4A-4C8D-B182-3F3FAEEDA6F7}" type="presOf" srcId="{4AD7D45B-9DBE-46E0-A2CA-F2272059942B}" destId="{0A114D9E-5B09-4DF7-A0B8-668D32B7A9CA}" srcOrd="0" destOrd="0" presId="urn:microsoft.com/office/officeart/2005/8/layout/cycle6"/>
    <dgm:cxn modelId="{54F6F7B0-6A72-4594-BCD6-8010DF9161F0}" type="presOf" srcId="{B36F3A52-BC5B-4F10-B755-36BBA363A22B}" destId="{35670665-CF3B-44EC-B2FE-7C9473E4275F}" srcOrd="0" destOrd="0" presId="urn:microsoft.com/office/officeart/2005/8/layout/cycle6"/>
    <dgm:cxn modelId="{F40F8732-FD10-4906-B3E3-EFFC4E9D5703}" srcId="{4AD7D45B-9DBE-46E0-A2CA-F2272059942B}" destId="{4DC12CDD-2BD6-4EF1-8291-E4C246D283E6}" srcOrd="0" destOrd="0" parTransId="{2AC03846-8119-4302-9ABE-E4A563C9F882}" sibTransId="{A0AC1002-B9A7-453D-8F67-6D3D7A2E8170}"/>
    <dgm:cxn modelId="{B25791A0-4243-4F60-B824-864B8C49D7EC}" srcId="{4AD7D45B-9DBE-46E0-A2CA-F2272059942B}" destId="{1441B378-3317-4F71-B1CA-D501AF490274}" srcOrd="2" destOrd="0" parTransId="{E5FD64D0-DA82-4218-89F4-472299E4AFD9}" sibTransId="{D956565C-A2CB-48C0-A305-C462FC729D86}"/>
    <dgm:cxn modelId="{66F58B70-A63E-4DE6-A7EE-EDDE7DC1E07B}" type="presOf" srcId="{A0AC1002-B9A7-453D-8F67-6D3D7A2E8170}" destId="{C442877E-3FF3-4076-818B-95385086C792}" srcOrd="0" destOrd="0" presId="urn:microsoft.com/office/officeart/2005/8/layout/cycle6"/>
    <dgm:cxn modelId="{3D2EFBE8-07FA-4211-901D-1B23C0537A93}" type="presParOf" srcId="{0A114D9E-5B09-4DF7-A0B8-668D32B7A9CA}" destId="{A178F1CB-D006-4326-9D06-AF5868B06234}" srcOrd="0" destOrd="0" presId="urn:microsoft.com/office/officeart/2005/8/layout/cycle6"/>
    <dgm:cxn modelId="{C1ECA924-2427-4CB5-B2B3-FF53104FC018}" type="presParOf" srcId="{0A114D9E-5B09-4DF7-A0B8-668D32B7A9CA}" destId="{BEEC532C-5246-44B5-840B-9BE7EE026025}" srcOrd="1" destOrd="0" presId="urn:microsoft.com/office/officeart/2005/8/layout/cycle6"/>
    <dgm:cxn modelId="{4353B9BF-1CF9-4127-8FAF-B6CBB7DE2134}" type="presParOf" srcId="{0A114D9E-5B09-4DF7-A0B8-668D32B7A9CA}" destId="{C442877E-3FF3-4076-818B-95385086C792}" srcOrd="2" destOrd="0" presId="urn:microsoft.com/office/officeart/2005/8/layout/cycle6"/>
    <dgm:cxn modelId="{438B2B5E-9FA2-4CF6-81C4-17169FF1692F}" type="presParOf" srcId="{0A114D9E-5B09-4DF7-A0B8-668D32B7A9CA}" destId="{8F72F5A4-D416-427F-A32D-9418FF446EF4}" srcOrd="3" destOrd="0" presId="urn:microsoft.com/office/officeart/2005/8/layout/cycle6"/>
    <dgm:cxn modelId="{C2599D62-21D5-43AA-B2A4-423C9ED77CBD}" type="presParOf" srcId="{0A114D9E-5B09-4DF7-A0B8-668D32B7A9CA}" destId="{CE2D3F3C-FBF6-4004-9FB4-54E776228909}" srcOrd="4" destOrd="0" presId="urn:microsoft.com/office/officeart/2005/8/layout/cycle6"/>
    <dgm:cxn modelId="{D2978EBA-9B4E-4826-9385-E6197215B20D}" type="presParOf" srcId="{0A114D9E-5B09-4DF7-A0B8-668D32B7A9CA}" destId="{2671C484-802E-4487-B30E-0F3C030593E3}" srcOrd="5" destOrd="0" presId="urn:microsoft.com/office/officeart/2005/8/layout/cycle6"/>
    <dgm:cxn modelId="{C89C73C9-0A85-423A-AA7C-3419FF6B352B}" type="presParOf" srcId="{0A114D9E-5B09-4DF7-A0B8-668D32B7A9CA}" destId="{D2C2D776-5F07-4B58-BF24-25E6492F0B2C}" srcOrd="6" destOrd="0" presId="urn:microsoft.com/office/officeart/2005/8/layout/cycle6"/>
    <dgm:cxn modelId="{83C7F334-DAD7-4305-A0C7-E0CC335AC63A}" type="presParOf" srcId="{0A114D9E-5B09-4DF7-A0B8-668D32B7A9CA}" destId="{4C588A6A-A261-4C72-B07B-0ED3E45D8BFD}" srcOrd="7" destOrd="0" presId="urn:microsoft.com/office/officeart/2005/8/layout/cycle6"/>
    <dgm:cxn modelId="{DC1E96A2-703C-4B7B-9B50-3F1841BFDE1B}" type="presParOf" srcId="{0A114D9E-5B09-4DF7-A0B8-668D32B7A9CA}" destId="{90FAC3B5-7BDB-43F6-ADDD-53DD058308E7}" srcOrd="8" destOrd="0" presId="urn:microsoft.com/office/officeart/2005/8/layout/cycle6"/>
    <dgm:cxn modelId="{11057EFE-6A91-46AE-96EF-5EA597597D92}" type="presParOf" srcId="{0A114D9E-5B09-4DF7-A0B8-668D32B7A9CA}" destId="{E2752896-6139-4AC8-8062-32DD2AAD72D5}" srcOrd="9" destOrd="0" presId="urn:microsoft.com/office/officeart/2005/8/layout/cycle6"/>
    <dgm:cxn modelId="{77AC227D-ABC4-4A0A-8F3B-CDBB943ECE28}" type="presParOf" srcId="{0A114D9E-5B09-4DF7-A0B8-668D32B7A9CA}" destId="{D297678E-9FB8-4443-B2F4-2E1DCC85217D}" srcOrd="10" destOrd="0" presId="urn:microsoft.com/office/officeart/2005/8/layout/cycle6"/>
    <dgm:cxn modelId="{43FAECE7-699E-4926-B79A-0DE45CC55D86}" type="presParOf" srcId="{0A114D9E-5B09-4DF7-A0B8-668D32B7A9CA}" destId="{061B05FD-EA00-4A99-B7B9-78F93BF468B2}" srcOrd="11" destOrd="0" presId="urn:microsoft.com/office/officeart/2005/8/layout/cycle6"/>
    <dgm:cxn modelId="{42160936-F3AA-4918-881C-F2545F5990B2}" type="presParOf" srcId="{0A114D9E-5B09-4DF7-A0B8-668D32B7A9CA}" destId="{35670665-CF3B-44EC-B2FE-7C9473E4275F}" srcOrd="12" destOrd="0" presId="urn:microsoft.com/office/officeart/2005/8/layout/cycle6"/>
    <dgm:cxn modelId="{102F906E-E187-4803-8638-31493CC972D4}" type="presParOf" srcId="{0A114D9E-5B09-4DF7-A0B8-668D32B7A9CA}" destId="{CBBB06B5-B223-4187-9C89-59F1230F652D}" srcOrd="13" destOrd="0" presId="urn:microsoft.com/office/officeart/2005/8/layout/cycle6"/>
    <dgm:cxn modelId="{F3E94250-5D18-4C45-8EC3-BD38C04A297E}" type="presParOf" srcId="{0A114D9E-5B09-4DF7-A0B8-668D32B7A9CA}" destId="{03AA25B6-52C1-4596-95F6-7A0216BC2FB6}" srcOrd="14" destOrd="0" presId="urn:microsoft.com/office/officeart/2005/8/layout/cycle6"/>
    <dgm:cxn modelId="{25BB682B-39A2-4464-9966-C9F2F931CBE1}" type="presParOf" srcId="{0A114D9E-5B09-4DF7-A0B8-668D32B7A9CA}" destId="{DD79A205-9224-4C38-9AD4-F7430DD40164}" srcOrd="15" destOrd="0" presId="urn:microsoft.com/office/officeart/2005/8/layout/cycle6"/>
    <dgm:cxn modelId="{D8FCA96D-F3BB-49B8-B679-727E41ECAB4C}" type="presParOf" srcId="{0A114D9E-5B09-4DF7-A0B8-668D32B7A9CA}" destId="{D0ABB451-3409-4327-9692-9FB208B6BBBA}" srcOrd="16" destOrd="0" presId="urn:microsoft.com/office/officeart/2005/8/layout/cycle6"/>
    <dgm:cxn modelId="{D500D878-7BB6-4B44-B448-A06A0D4FAB35}" type="presParOf" srcId="{0A114D9E-5B09-4DF7-A0B8-668D32B7A9CA}" destId="{0940F382-1EF6-4925-938C-C8B880405502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31D42A-E387-4011-995C-B6CE17B3C805}">
      <dsp:nvSpPr>
        <dsp:cNvPr id="0" name=""/>
        <dsp:cNvSpPr/>
      </dsp:nvSpPr>
      <dsp:spPr>
        <a:xfrm>
          <a:off x="6144" y="2253"/>
          <a:ext cx="7760110" cy="1197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5400" kern="1200" smtClean="0">
              <a:cs typeface="B Homa" pitchFamily="2" charset="-78"/>
            </a:rPr>
            <a:t>چیستی حق بینی و حق شناسی </a:t>
          </a:r>
          <a:endParaRPr lang="en-US" sz="5400" kern="1200" dirty="0"/>
        </a:p>
      </dsp:txBody>
      <dsp:txXfrm>
        <a:off x="41213" y="37322"/>
        <a:ext cx="7689972" cy="112722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8F1CB-D006-4326-9D06-AF5868B06234}">
      <dsp:nvSpPr>
        <dsp:cNvPr id="0" name=""/>
        <dsp:cNvSpPr/>
      </dsp:nvSpPr>
      <dsp:spPr>
        <a:xfrm>
          <a:off x="3159730" y="4374"/>
          <a:ext cx="2824539" cy="120003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سطحی نگری</a:t>
          </a:r>
          <a:endParaRPr lang="fa-IR" sz="40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18311" y="62955"/>
        <a:ext cx="2707377" cy="1082876"/>
      </dsp:txXfrm>
    </dsp:sp>
    <dsp:sp modelId="{C442877E-3FF3-4076-818B-95385086C792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4243075" y="381995"/>
              </a:moveTo>
              <a:arcTo wR="2824606" hR="2824606" stAng="18008670" swAng="856655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2F5A4-D416-427F-A32D-9418FF446EF4}">
      <dsp:nvSpPr>
        <dsp:cNvPr id="0" name=""/>
        <dsp:cNvSpPr/>
      </dsp:nvSpPr>
      <dsp:spPr>
        <a:xfrm>
          <a:off x="5605911" y="1416677"/>
          <a:ext cx="2824539" cy="1200038"/>
        </a:xfrm>
        <a:prstGeom prst="roundRect">
          <a:avLst/>
        </a:prstGeom>
        <a:solidFill>
          <a:schemeClr val="accent3">
            <a:hueOff val="2324921"/>
            <a:satOff val="-7429"/>
            <a:lumOff val="-188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حجاب معاصرت</a:t>
          </a:r>
          <a:endParaRPr lang="fa-IR" sz="3200" b="1" kern="1200" dirty="0" smtClean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64492" y="1475258"/>
        <a:ext cx="2707377" cy="1082876"/>
      </dsp:txXfrm>
    </dsp:sp>
    <dsp:sp modelId="{2671C484-802E-4487-B30E-0F3C030593E3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5534524" y="2027895"/>
              </a:moveTo>
              <a:arcTo wR="2824606" hR="2824606" stAng="20617005" swAng="1965990"/>
            </a:path>
          </a:pathLst>
        </a:custGeom>
        <a:noFill/>
        <a:ln w="9525" cap="flat" cmpd="sng" algn="ctr">
          <a:solidFill>
            <a:schemeClr val="accent3">
              <a:hueOff val="2324921"/>
              <a:satOff val="-7429"/>
              <a:lumOff val="-188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2D776-5F07-4B58-BF24-25E6492F0B2C}">
      <dsp:nvSpPr>
        <dsp:cNvPr id="0" name=""/>
        <dsp:cNvSpPr/>
      </dsp:nvSpPr>
      <dsp:spPr>
        <a:xfrm>
          <a:off x="5605911" y="4241284"/>
          <a:ext cx="2824539" cy="1200038"/>
        </a:xfrm>
        <a:prstGeom prst="roundRect">
          <a:avLst/>
        </a:prstGeom>
        <a:solidFill>
          <a:schemeClr val="accent3">
            <a:hueOff val="4649843"/>
            <a:satOff val="-14858"/>
            <a:lumOff val="-376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ساده اندیشی</a:t>
          </a:r>
          <a:endParaRPr lang="fa-IR" sz="4000" b="1" kern="1200" dirty="0" smtClean="0">
            <a:solidFill>
              <a:schemeClr val="accent3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64492" y="4299865"/>
        <a:ext cx="2707377" cy="1082876"/>
      </dsp:txXfrm>
    </dsp:sp>
    <dsp:sp modelId="{90FAC3B5-7BDB-43F6-ADDD-53DD058308E7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4801658" y="4841949"/>
              </a:moveTo>
              <a:arcTo wR="2824606" hR="2824606" stAng="2734675" swAng="856655"/>
            </a:path>
          </a:pathLst>
        </a:custGeom>
        <a:noFill/>
        <a:ln w="9525" cap="flat" cmpd="sng" algn="ctr">
          <a:solidFill>
            <a:schemeClr val="accent3">
              <a:hueOff val="4649843"/>
              <a:satOff val="-14858"/>
              <a:lumOff val="-376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52896-6139-4AC8-8062-32DD2AAD72D5}">
      <dsp:nvSpPr>
        <dsp:cNvPr id="0" name=""/>
        <dsp:cNvSpPr/>
      </dsp:nvSpPr>
      <dsp:spPr>
        <a:xfrm>
          <a:off x="3159730" y="5653587"/>
          <a:ext cx="2824539" cy="1200038"/>
        </a:xfrm>
        <a:prstGeom prst="roundRect">
          <a:avLst/>
        </a:prstGeom>
        <a:solidFill>
          <a:schemeClr val="accent3">
            <a:hueOff val="6974765"/>
            <a:satOff val="-22287"/>
            <a:lumOff val="-564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انکارولجاجت</a:t>
          </a:r>
          <a:endParaRPr lang="fa-IR" sz="36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18311" y="5712168"/>
        <a:ext cx="2707377" cy="1082876"/>
      </dsp:txXfrm>
    </dsp:sp>
    <dsp:sp modelId="{061B05FD-EA00-4A99-B7B9-78F93BF468B2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1406138" y="5267218"/>
              </a:moveTo>
              <a:arcTo wR="2824606" hR="2824606" stAng="7208670" swAng="856655"/>
            </a:path>
          </a:pathLst>
        </a:custGeom>
        <a:noFill/>
        <a:ln w="9525" cap="flat" cmpd="sng" algn="ctr">
          <a:solidFill>
            <a:schemeClr val="accent3">
              <a:hueOff val="6974765"/>
              <a:satOff val="-22287"/>
              <a:lumOff val="-564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70665-CF3B-44EC-B2FE-7C9473E4275F}">
      <dsp:nvSpPr>
        <dsp:cNvPr id="0" name=""/>
        <dsp:cNvSpPr/>
      </dsp:nvSpPr>
      <dsp:spPr>
        <a:xfrm>
          <a:off x="713548" y="4241284"/>
          <a:ext cx="2824539" cy="1200038"/>
        </a:xfrm>
        <a:prstGeom prst="roundRect">
          <a:avLst/>
        </a:prstGeom>
        <a:solidFill>
          <a:schemeClr val="accent3">
            <a:hueOff val="9299686"/>
            <a:satOff val="-29716"/>
            <a:lumOff val="-753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غفلت</a:t>
          </a:r>
          <a:endParaRPr lang="fa-IR" sz="4400" b="1" kern="1200" dirty="0" smtClean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Homa" pitchFamily="2" charset="-78"/>
          </a:endParaRPr>
        </a:p>
      </dsp:txBody>
      <dsp:txXfrm>
        <a:off x="772129" y="4299865"/>
        <a:ext cx="2707377" cy="1082876"/>
      </dsp:txXfrm>
    </dsp:sp>
    <dsp:sp modelId="{03AA25B6-52C1-4596-95F6-7A0216BC2FB6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114688" y="3621318"/>
              </a:moveTo>
              <a:arcTo wR="2824606" hR="2824606" stAng="9817005" swAng="1965990"/>
            </a:path>
          </a:pathLst>
        </a:custGeom>
        <a:noFill/>
        <a:ln w="9525" cap="flat" cmpd="sng" algn="ctr">
          <a:solidFill>
            <a:schemeClr val="accent3">
              <a:hueOff val="9299686"/>
              <a:satOff val="-29716"/>
              <a:lumOff val="-75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9A205-9224-4C38-9AD4-F7430DD40164}">
      <dsp:nvSpPr>
        <dsp:cNvPr id="0" name=""/>
        <dsp:cNvSpPr/>
      </dsp:nvSpPr>
      <dsp:spPr>
        <a:xfrm>
          <a:off x="713548" y="1416677"/>
          <a:ext cx="2824539" cy="1200038"/>
        </a:xfrm>
        <a:prstGeom prst="roundRect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قضاوت نادرست</a:t>
          </a:r>
          <a:endParaRPr lang="fa-IR" sz="3200" b="1" kern="12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Homa" pitchFamily="2" charset="-78"/>
          </a:endParaRPr>
        </a:p>
      </dsp:txBody>
      <dsp:txXfrm>
        <a:off x="772129" y="1475258"/>
        <a:ext cx="2707377" cy="1082876"/>
      </dsp:txXfrm>
    </dsp:sp>
    <dsp:sp modelId="{0940F382-1EF6-4925-938C-C8B880405502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847555" y="807264"/>
              </a:moveTo>
              <a:arcTo wR="2824606" hR="2824606" stAng="13534675" swAng="856655"/>
            </a:path>
          </a:pathLst>
        </a:custGeom>
        <a:noFill/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8F1CB-D006-4326-9D06-AF5868B06234}">
      <dsp:nvSpPr>
        <dsp:cNvPr id="0" name=""/>
        <dsp:cNvSpPr/>
      </dsp:nvSpPr>
      <dsp:spPr>
        <a:xfrm>
          <a:off x="3175505" y="3931"/>
          <a:ext cx="2398850" cy="101917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خویشاوند گرایی</a:t>
          </a:r>
          <a:endParaRPr lang="fa-IR" sz="28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3225257" y="53683"/>
        <a:ext cx="2299346" cy="919675"/>
      </dsp:txXfrm>
    </dsp:sp>
    <dsp:sp modelId="{C442877E-3FF3-4076-818B-95385086C792}">
      <dsp:nvSpPr>
        <dsp:cNvPr id="0" name=""/>
        <dsp:cNvSpPr/>
      </dsp:nvSpPr>
      <dsp:spPr>
        <a:xfrm>
          <a:off x="1463071" y="513521"/>
          <a:ext cx="5823718" cy="5823718"/>
        </a:xfrm>
        <a:custGeom>
          <a:avLst/>
          <a:gdLst/>
          <a:ahLst/>
          <a:cxnLst/>
          <a:rect l="0" t="0" r="0" b="0"/>
          <a:pathLst>
            <a:path>
              <a:moveTo>
                <a:pt x="4117145" y="261159"/>
              </a:moveTo>
              <a:arcTo wR="2911859" hR="2911859" stAng="17667092" swAng="746115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2F5A4-D416-427F-A32D-9418FF446EF4}">
      <dsp:nvSpPr>
        <dsp:cNvPr id="0" name=""/>
        <dsp:cNvSpPr/>
      </dsp:nvSpPr>
      <dsp:spPr>
        <a:xfrm>
          <a:off x="5452089" y="1100276"/>
          <a:ext cx="2398850" cy="1019179"/>
        </a:xfrm>
        <a:prstGeom prst="roundRect">
          <a:avLst/>
        </a:prstGeom>
        <a:solidFill>
          <a:schemeClr val="accent3">
            <a:hueOff val="1937435"/>
            <a:satOff val="-6191"/>
            <a:lumOff val="-156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نیاکان گرایی</a:t>
          </a:r>
          <a:endParaRPr lang="fa-IR" sz="2800" b="1" kern="1200" dirty="0" smtClean="0">
            <a:solidFill>
              <a:schemeClr val="accent3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5501841" y="1150028"/>
        <a:ext cx="2299346" cy="919675"/>
      </dsp:txXfrm>
    </dsp:sp>
    <dsp:sp modelId="{2671C484-802E-4487-B30E-0F3C030593E3}">
      <dsp:nvSpPr>
        <dsp:cNvPr id="0" name=""/>
        <dsp:cNvSpPr/>
      </dsp:nvSpPr>
      <dsp:spPr>
        <a:xfrm>
          <a:off x="1463071" y="513521"/>
          <a:ext cx="5823718" cy="5823718"/>
        </a:xfrm>
        <a:custGeom>
          <a:avLst/>
          <a:gdLst/>
          <a:ahLst/>
          <a:cxnLst/>
          <a:rect l="0" t="0" r="0" b="0"/>
          <a:pathLst>
            <a:path>
              <a:moveTo>
                <a:pt x="5521039" y="1619146"/>
              </a:moveTo>
              <a:arcTo wR="2911859" hR="2911859" stAng="20018639" swAng="1727341"/>
            </a:path>
          </a:pathLst>
        </a:custGeom>
        <a:noFill/>
        <a:ln w="9525" cap="flat" cmpd="sng" algn="ctr">
          <a:solidFill>
            <a:schemeClr val="accent3">
              <a:hueOff val="1937435"/>
              <a:satOff val="-6191"/>
              <a:lumOff val="-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2D776-5F07-4B58-BF24-25E6492F0B2C}">
      <dsp:nvSpPr>
        <dsp:cNvPr id="0" name=""/>
        <dsp:cNvSpPr/>
      </dsp:nvSpPr>
      <dsp:spPr>
        <a:xfrm>
          <a:off x="6014358" y="3563740"/>
          <a:ext cx="2398850" cy="1019179"/>
        </a:xfrm>
        <a:prstGeom prst="roundRect">
          <a:avLst/>
        </a:prstGeom>
        <a:solidFill>
          <a:schemeClr val="accent3">
            <a:hueOff val="3874869"/>
            <a:satOff val="-12382"/>
            <a:lumOff val="-313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قبیله گرایی</a:t>
          </a:r>
          <a:endParaRPr lang="fa-IR" sz="28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6064110" y="3613492"/>
        <a:ext cx="2299346" cy="919675"/>
      </dsp:txXfrm>
    </dsp:sp>
    <dsp:sp modelId="{90FAC3B5-7BDB-43F6-ADDD-53DD058308E7}">
      <dsp:nvSpPr>
        <dsp:cNvPr id="0" name=""/>
        <dsp:cNvSpPr/>
      </dsp:nvSpPr>
      <dsp:spPr>
        <a:xfrm>
          <a:off x="1463071" y="513521"/>
          <a:ext cx="5823718" cy="5823718"/>
        </a:xfrm>
        <a:custGeom>
          <a:avLst/>
          <a:gdLst/>
          <a:ahLst/>
          <a:cxnLst/>
          <a:rect l="0" t="0" r="0" b="0"/>
          <a:pathLst>
            <a:path>
              <a:moveTo>
                <a:pt x="5579093" y="4080100"/>
              </a:moveTo>
              <a:arcTo wR="2911859" hR="2911859" stAng="1419197" swAng="1359967"/>
            </a:path>
          </a:pathLst>
        </a:custGeom>
        <a:noFill/>
        <a:ln w="9525" cap="flat" cmpd="sng" algn="ctr">
          <a:solidFill>
            <a:schemeClr val="accent3">
              <a:hueOff val="3874869"/>
              <a:satOff val="-12382"/>
              <a:lumOff val="-31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52896-6139-4AC8-8062-32DD2AAD72D5}">
      <dsp:nvSpPr>
        <dsp:cNvPr id="0" name=""/>
        <dsp:cNvSpPr/>
      </dsp:nvSpPr>
      <dsp:spPr>
        <a:xfrm>
          <a:off x="4438914" y="5539285"/>
          <a:ext cx="2398850" cy="1019179"/>
        </a:xfrm>
        <a:prstGeom prst="roundRect">
          <a:avLst/>
        </a:prstGeom>
        <a:solidFill>
          <a:schemeClr val="accent3">
            <a:hueOff val="5812304"/>
            <a:satOff val="-18573"/>
            <a:lumOff val="-470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بیگانه گرایی</a:t>
          </a:r>
          <a:endParaRPr lang="fa-IR" sz="28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4488666" y="5589037"/>
        <a:ext cx="2299346" cy="919675"/>
      </dsp:txXfrm>
    </dsp:sp>
    <dsp:sp modelId="{061B05FD-EA00-4A99-B7B9-78F93BF468B2}">
      <dsp:nvSpPr>
        <dsp:cNvPr id="0" name=""/>
        <dsp:cNvSpPr/>
      </dsp:nvSpPr>
      <dsp:spPr>
        <a:xfrm>
          <a:off x="1463071" y="513521"/>
          <a:ext cx="5823718" cy="5823718"/>
        </a:xfrm>
        <a:custGeom>
          <a:avLst/>
          <a:gdLst/>
          <a:ahLst/>
          <a:cxnLst/>
          <a:rect l="0" t="0" r="0" b="0"/>
          <a:pathLst>
            <a:path>
              <a:moveTo>
                <a:pt x="2974563" y="5823043"/>
              </a:moveTo>
              <a:arcTo wR="2911859" hR="2911859" stAng="5325966" swAng="148068"/>
            </a:path>
          </a:pathLst>
        </a:custGeom>
        <a:noFill/>
        <a:ln w="9525" cap="flat" cmpd="sng" algn="ctr">
          <a:solidFill>
            <a:schemeClr val="accent3">
              <a:hueOff val="5812304"/>
              <a:satOff val="-18573"/>
              <a:lumOff val="-47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70665-CF3B-44EC-B2FE-7C9473E4275F}">
      <dsp:nvSpPr>
        <dsp:cNvPr id="0" name=""/>
        <dsp:cNvSpPr/>
      </dsp:nvSpPr>
      <dsp:spPr>
        <a:xfrm>
          <a:off x="1912097" y="5539285"/>
          <a:ext cx="2398850" cy="1019179"/>
        </a:xfrm>
        <a:prstGeom prst="roundRect">
          <a:avLst/>
        </a:prstGeom>
        <a:solidFill>
          <a:schemeClr val="accent3">
            <a:hueOff val="7749738"/>
            <a:satOff val="-24763"/>
            <a:lumOff val="-627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شخصیت گرایی</a:t>
          </a:r>
          <a:endParaRPr lang="fa-IR" sz="28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1961849" y="5589037"/>
        <a:ext cx="2299346" cy="919675"/>
      </dsp:txXfrm>
    </dsp:sp>
    <dsp:sp modelId="{03AA25B6-52C1-4596-95F6-7A0216BC2FB6}">
      <dsp:nvSpPr>
        <dsp:cNvPr id="0" name=""/>
        <dsp:cNvSpPr/>
      </dsp:nvSpPr>
      <dsp:spPr>
        <a:xfrm>
          <a:off x="1463071" y="513521"/>
          <a:ext cx="5823718" cy="5823718"/>
        </a:xfrm>
        <a:custGeom>
          <a:avLst/>
          <a:gdLst/>
          <a:ahLst/>
          <a:cxnLst/>
          <a:rect l="0" t="0" r="0" b="0"/>
          <a:pathLst>
            <a:path>
              <a:moveTo>
                <a:pt x="900820" y="5017719"/>
              </a:moveTo>
              <a:arcTo wR="2911859" hR="2911859" stAng="8020836" swAng="1359967"/>
            </a:path>
          </a:pathLst>
        </a:custGeom>
        <a:noFill/>
        <a:ln w="9525" cap="flat" cmpd="sng" algn="ctr">
          <a:solidFill>
            <a:schemeClr val="accent3">
              <a:hueOff val="7749738"/>
              <a:satOff val="-24763"/>
              <a:lumOff val="-627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9A205-9224-4C38-9AD4-F7430DD40164}">
      <dsp:nvSpPr>
        <dsp:cNvPr id="0" name=""/>
        <dsp:cNvSpPr/>
      </dsp:nvSpPr>
      <dsp:spPr>
        <a:xfrm>
          <a:off x="336652" y="3563740"/>
          <a:ext cx="2398850" cy="1019179"/>
        </a:xfrm>
        <a:prstGeom prst="roundRect">
          <a:avLst/>
        </a:prstGeom>
        <a:solidFill>
          <a:schemeClr val="accent3">
            <a:hueOff val="9687173"/>
            <a:satOff val="-30954"/>
            <a:lumOff val="-784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حزب گرایی </a:t>
          </a:r>
          <a:endParaRPr lang="fa-IR" sz="3200" b="1" kern="120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386404" y="3613492"/>
        <a:ext cx="2299346" cy="919675"/>
      </dsp:txXfrm>
    </dsp:sp>
    <dsp:sp modelId="{0940F382-1EF6-4925-938C-C8B880405502}">
      <dsp:nvSpPr>
        <dsp:cNvPr id="0" name=""/>
        <dsp:cNvSpPr/>
      </dsp:nvSpPr>
      <dsp:spPr>
        <a:xfrm>
          <a:off x="1463071" y="513521"/>
          <a:ext cx="5823718" cy="5823718"/>
        </a:xfrm>
        <a:custGeom>
          <a:avLst/>
          <a:gdLst/>
          <a:ahLst/>
          <a:cxnLst/>
          <a:rect l="0" t="0" r="0" b="0"/>
          <a:pathLst>
            <a:path>
              <a:moveTo>
                <a:pt x="2624" y="3035471"/>
              </a:moveTo>
              <a:arcTo wR="2911859" hR="2911859" stAng="10654020" swAng="1727341"/>
            </a:path>
          </a:pathLst>
        </a:custGeom>
        <a:noFill/>
        <a:ln w="9525" cap="flat" cmpd="sng" algn="ctr">
          <a:solidFill>
            <a:schemeClr val="accent3">
              <a:hueOff val="9687173"/>
              <a:satOff val="-30954"/>
              <a:lumOff val="-784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BA65B8-EE9F-4E1E-8E74-4248A0F96F65}">
      <dsp:nvSpPr>
        <dsp:cNvPr id="0" name=""/>
        <dsp:cNvSpPr/>
      </dsp:nvSpPr>
      <dsp:spPr>
        <a:xfrm>
          <a:off x="898922" y="1100276"/>
          <a:ext cx="2398850" cy="1019179"/>
        </a:xfrm>
        <a:prstGeom prst="roundRect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باستان گرایی</a:t>
          </a:r>
          <a:endParaRPr lang="fa-IR" sz="2800" b="1" kern="1200" dirty="0" smtClean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948674" y="1150028"/>
        <a:ext cx="2299346" cy="919675"/>
      </dsp:txXfrm>
    </dsp:sp>
    <dsp:sp modelId="{AD7132FB-64E0-4261-BBFB-B5933D35E881}">
      <dsp:nvSpPr>
        <dsp:cNvPr id="0" name=""/>
        <dsp:cNvSpPr/>
      </dsp:nvSpPr>
      <dsp:spPr>
        <a:xfrm>
          <a:off x="1463071" y="513521"/>
          <a:ext cx="5823718" cy="5823718"/>
        </a:xfrm>
        <a:custGeom>
          <a:avLst/>
          <a:gdLst/>
          <a:ahLst/>
          <a:cxnLst/>
          <a:rect l="0" t="0" r="0" b="0"/>
          <a:pathLst>
            <a:path>
              <a:moveTo>
                <a:pt x="1164057" y="582886"/>
              </a:moveTo>
              <a:arcTo wR="2911859" hR="2911859" stAng="13986793" swAng="746115"/>
            </a:path>
          </a:pathLst>
        </a:custGeom>
        <a:noFill/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8F1CB-D006-4326-9D06-AF5868B06234}">
      <dsp:nvSpPr>
        <dsp:cNvPr id="0" name=""/>
        <dsp:cNvSpPr/>
      </dsp:nvSpPr>
      <dsp:spPr>
        <a:xfrm>
          <a:off x="3232721" y="4002"/>
          <a:ext cx="2442073" cy="103754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حضرت يحيى  حق گوی شهید</a:t>
          </a:r>
          <a:endParaRPr lang="fa-IR" sz="28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83370" y="54651"/>
        <a:ext cx="2340775" cy="936245"/>
      </dsp:txXfrm>
    </dsp:sp>
    <dsp:sp modelId="{C442877E-3FF3-4076-818B-95385086C792}">
      <dsp:nvSpPr>
        <dsp:cNvPr id="0" name=""/>
        <dsp:cNvSpPr/>
      </dsp:nvSpPr>
      <dsp:spPr>
        <a:xfrm>
          <a:off x="1489433" y="522773"/>
          <a:ext cx="5928650" cy="5928650"/>
        </a:xfrm>
        <a:custGeom>
          <a:avLst/>
          <a:gdLst/>
          <a:ahLst/>
          <a:cxnLst/>
          <a:rect l="0" t="0" r="0" b="0"/>
          <a:pathLst>
            <a:path>
              <a:moveTo>
                <a:pt x="4191328" y="265865"/>
              </a:moveTo>
              <a:arcTo wR="2964325" hR="2964325" stAng="17667092" swAng="74611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2F5A4-D416-427F-A32D-9418FF446EF4}">
      <dsp:nvSpPr>
        <dsp:cNvPr id="0" name=""/>
        <dsp:cNvSpPr/>
      </dsp:nvSpPr>
      <dsp:spPr>
        <a:xfrm>
          <a:off x="5550324" y="1120101"/>
          <a:ext cx="2442073" cy="103754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آسيه </a:t>
          </a:r>
          <a:r>
            <a:rPr lang="fa-IR" sz="24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همسر           </a:t>
          </a:r>
          <a:r>
            <a:rPr lang="fa-IR" sz="24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حق شناس فرعون </a:t>
          </a:r>
          <a:endParaRPr lang="fa-IR" sz="2400" b="1" kern="1200" dirty="0" smtClean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00973" y="1170750"/>
        <a:ext cx="2340775" cy="936245"/>
      </dsp:txXfrm>
    </dsp:sp>
    <dsp:sp modelId="{2671C484-802E-4487-B30E-0F3C030593E3}">
      <dsp:nvSpPr>
        <dsp:cNvPr id="0" name=""/>
        <dsp:cNvSpPr/>
      </dsp:nvSpPr>
      <dsp:spPr>
        <a:xfrm>
          <a:off x="1489433" y="522773"/>
          <a:ext cx="5928650" cy="5928650"/>
        </a:xfrm>
        <a:custGeom>
          <a:avLst/>
          <a:gdLst/>
          <a:ahLst/>
          <a:cxnLst/>
          <a:rect l="0" t="0" r="0" b="0"/>
          <a:pathLst>
            <a:path>
              <a:moveTo>
                <a:pt x="5620517" y="1648320"/>
              </a:moveTo>
              <a:arcTo wR="2964325" hR="2964325" stAng="20018639" swAng="1727341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2D776-5F07-4B58-BF24-25E6492F0B2C}">
      <dsp:nvSpPr>
        <dsp:cNvPr id="0" name=""/>
        <dsp:cNvSpPr/>
      </dsp:nvSpPr>
      <dsp:spPr>
        <a:xfrm>
          <a:off x="6122725" y="3627952"/>
          <a:ext cx="2442073" cy="103754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rgbClr val="FFFF66"/>
              </a:solidFill>
              <a:cs typeface="B Titr" pitchFamily="2" charset="-78"/>
            </a:rPr>
            <a:t>مؤمن آل فرعون  حق شناس با فراست</a:t>
          </a:r>
          <a:endParaRPr lang="fa-IR" sz="2400" b="1" kern="1200" dirty="0" smtClean="0">
            <a:solidFill>
              <a:srgbClr val="FFFF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73374" y="3678601"/>
        <a:ext cx="2340775" cy="936245"/>
      </dsp:txXfrm>
    </dsp:sp>
    <dsp:sp modelId="{90FAC3B5-7BDB-43F6-ADDD-53DD058308E7}">
      <dsp:nvSpPr>
        <dsp:cNvPr id="0" name=""/>
        <dsp:cNvSpPr/>
      </dsp:nvSpPr>
      <dsp:spPr>
        <a:xfrm>
          <a:off x="1489433" y="522773"/>
          <a:ext cx="5928650" cy="5928650"/>
        </a:xfrm>
        <a:custGeom>
          <a:avLst/>
          <a:gdLst/>
          <a:ahLst/>
          <a:cxnLst/>
          <a:rect l="0" t="0" r="0" b="0"/>
          <a:pathLst>
            <a:path>
              <a:moveTo>
                <a:pt x="5679617" y="4153615"/>
              </a:moveTo>
              <a:arcTo wR="2964325" hR="2964325" stAng="1419197" swAng="1359967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52896-6139-4AC8-8062-32DD2AAD72D5}">
      <dsp:nvSpPr>
        <dsp:cNvPr id="0" name=""/>
        <dsp:cNvSpPr/>
      </dsp:nvSpPr>
      <dsp:spPr>
        <a:xfrm>
          <a:off x="4518894" y="5639092"/>
          <a:ext cx="2442073" cy="103754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bg1"/>
              </a:solidFill>
              <a:cs typeface="B Titr" pitchFamily="2" charset="-78"/>
            </a:rPr>
            <a:t>لقمان </a:t>
          </a:r>
          <a:r>
            <a:rPr lang="fa-IR" sz="2800" kern="1200" dirty="0" smtClean="0">
              <a:solidFill>
                <a:schemeClr val="bg1"/>
              </a:solidFill>
              <a:cs typeface="B Titr" pitchFamily="2" charset="-78"/>
            </a:rPr>
            <a:t>          حکیم حق </a:t>
          </a:r>
          <a:r>
            <a:rPr lang="fa-IR" sz="2800" kern="1200" dirty="0" smtClean="0">
              <a:solidFill>
                <a:schemeClr val="bg1"/>
              </a:solidFill>
              <a:cs typeface="B Titr" pitchFamily="2" charset="-78"/>
            </a:rPr>
            <a:t>گو</a:t>
          </a:r>
          <a:endParaRPr lang="fa-IR" sz="28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69543" y="5689741"/>
        <a:ext cx="2340775" cy="936245"/>
      </dsp:txXfrm>
    </dsp:sp>
    <dsp:sp modelId="{061B05FD-EA00-4A99-B7B9-78F93BF468B2}">
      <dsp:nvSpPr>
        <dsp:cNvPr id="0" name=""/>
        <dsp:cNvSpPr/>
      </dsp:nvSpPr>
      <dsp:spPr>
        <a:xfrm>
          <a:off x="1489433" y="522773"/>
          <a:ext cx="5928650" cy="5928650"/>
        </a:xfrm>
        <a:custGeom>
          <a:avLst/>
          <a:gdLst/>
          <a:ahLst/>
          <a:cxnLst/>
          <a:rect l="0" t="0" r="0" b="0"/>
          <a:pathLst>
            <a:path>
              <a:moveTo>
                <a:pt x="3028158" y="5927963"/>
              </a:moveTo>
              <a:arcTo wR="2964325" hR="2964325" stAng="5325966" swAng="148068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70665-CF3B-44EC-B2FE-7C9473E4275F}">
      <dsp:nvSpPr>
        <dsp:cNvPr id="0" name=""/>
        <dsp:cNvSpPr/>
      </dsp:nvSpPr>
      <dsp:spPr>
        <a:xfrm>
          <a:off x="1946549" y="5639092"/>
          <a:ext cx="2442073" cy="103754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ساحران فرعون    حق بینان ساجد</a:t>
          </a:r>
          <a:endParaRPr lang="fa-IR" sz="24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97198" y="5689741"/>
        <a:ext cx="2340775" cy="936245"/>
      </dsp:txXfrm>
    </dsp:sp>
    <dsp:sp modelId="{03AA25B6-52C1-4596-95F6-7A0216BC2FB6}">
      <dsp:nvSpPr>
        <dsp:cNvPr id="0" name=""/>
        <dsp:cNvSpPr/>
      </dsp:nvSpPr>
      <dsp:spPr>
        <a:xfrm>
          <a:off x="1489433" y="522773"/>
          <a:ext cx="5928650" cy="5928650"/>
        </a:xfrm>
        <a:custGeom>
          <a:avLst/>
          <a:gdLst/>
          <a:ahLst/>
          <a:cxnLst/>
          <a:rect l="0" t="0" r="0" b="0"/>
          <a:pathLst>
            <a:path>
              <a:moveTo>
                <a:pt x="917051" y="5108128"/>
              </a:moveTo>
              <a:arcTo wR="2964325" hR="2964325" stAng="8020836" swAng="135996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9A205-9224-4C38-9AD4-F7430DD40164}">
      <dsp:nvSpPr>
        <dsp:cNvPr id="0" name=""/>
        <dsp:cNvSpPr/>
      </dsp:nvSpPr>
      <dsp:spPr>
        <a:xfrm>
          <a:off x="342718" y="3627952"/>
          <a:ext cx="2442073" cy="103754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a-IR" sz="2400" kern="1200" dirty="0" smtClean="0">
              <a:solidFill>
                <a:srgbClr val="FFFF00"/>
              </a:solidFill>
              <a:cs typeface="B Titr" pitchFamily="2" charset="-78"/>
            </a:rPr>
            <a:t>رعضه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fa-IR" sz="2400" kern="1200" dirty="0" smtClean="0">
              <a:solidFill>
                <a:srgbClr val="FFFF00"/>
              </a:solidFill>
              <a:cs typeface="B Titr" pitchFamily="2" charset="-78"/>
            </a:rPr>
            <a:t> </a:t>
          </a:r>
          <a:r>
            <a:rPr lang="fa-IR" sz="2400" kern="1200" dirty="0" smtClean="0">
              <a:solidFill>
                <a:srgbClr val="FFFF00"/>
              </a:solidFill>
              <a:cs typeface="B Titr" pitchFamily="2" charset="-78"/>
            </a:rPr>
            <a:t>حق بین شجاع </a:t>
          </a:r>
          <a:endParaRPr lang="fa-IR" sz="2400" b="1" kern="12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3367" y="3678601"/>
        <a:ext cx="2340775" cy="936245"/>
      </dsp:txXfrm>
    </dsp:sp>
    <dsp:sp modelId="{0940F382-1EF6-4925-938C-C8B880405502}">
      <dsp:nvSpPr>
        <dsp:cNvPr id="0" name=""/>
        <dsp:cNvSpPr/>
      </dsp:nvSpPr>
      <dsp:spPr>
        <a:xfrm>
          <a:off x="1489433" y="522773"/>
          <a:ext cx="5928650" cy="5928650"/>
        </a:xfrm>
        <a:custGeom>
          <a:avLst/>
          <a:gdLst/>
          <a:ahLst/>
          <a:cxnLst/>
          <a:rect l="0" t="0" r="0" b="0"/>
          <a:pathLst>
            <a:path>
              <a:moveTo>
                <a:pt x="2672" y="3090163"/>
              </a:moveTo>
              <a:arcTo wR="2964325" hR="2964325" stAng="10654020" swAng="1727341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330CEA-EF07-4380-84EC-16F5AD222B6B}">
      <dsp:nvSpPr>
        <dsp:cNvPr id="0" name=""/>
        <dsp:cNvSpPr/>
      </dsp:nvSpPr>
      <dsp:spPr>
        <a:xfrm>
          <a:off x="915119" y="1120101"/>
          <a:ext cx="2442073" cy="103754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بَلْعم باعورا            حق بین منحرف</a:t>
          </a:r>
          <a:endParaRPr lang="fa-IR" sz="2400" b="1" kern="1200" dirty="0" smtClean="0">
            <a:solidFill>
              <a:srgbClr val="00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65768" y="1170750"/>
        <a:ext cx="2340775" cy="936245"/>
      </dsp:txXfrm>
    </dsp:sp>
    <dsp:sp modelId="{FEDCDD1F-0141-4138-B58C-892527195E8F}">
      <dsp:nvSpPr>
        <dsp:cNvPr id="0" name=""/>
        <dsp:cNvSpPr/>
      </dsp:nvSpPr>
      <dsp:spPr>
        <a:xfrm>
          <a:off x="1489433" y="522773"/>
          <a:ext cx="5928650" cy="5928650"/>
        </a:xfrm>
        <a:custGeom>
          <a:avLst/>
          <a:gdLst/>
          <a:ahLst/>
          <a:cxnLst/>
          <a:rect l="0" t="0" r="0" b="0"/>
          <a:pathLst>
            <a:path>
              <a:moveTo>
                <a:pt x="1185031" y="593389"/>
              </a:moveTo>
              <a:arcTo wR="2964325" hR="2964325" stAng="13986793" swAng="746115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C2D776-5F07-4B58-BF24-25E6492F0B2C}">
      <dsp:nvSpPr>
        <dsp:cNvPr id="0" name=""/>
        <dsp:cNvSpPr/>
      </dsp:nvSpPr>
      <dsp:spPr>
        <a:xfrm>
          <a:off x="2553390" y="1739"/>
          <a:ext cx="3030123" cy="128738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بنی  صدر ، </a:t>
          </a:r>
          <a:r>
            <a:rPr lang="fa-IR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باطل گرایی </a:t>
          </a:r>
          <a:r>
            <a:rPr lang="fa-IR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غرق  غرور قدرت</a:t>
          </a:r>
          <a:endParaRPr lang="fa-IR" sz="24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6235" y="64584"/>
        <a:ext cx="2904433" cy="1161692"/>
      </dsp:txXfrm>
    </dsp:sp>
    <dsp:sp modelId="{90FAC3B5-7BDB-43F6-ADDD-53DD058308E7}">
      <dsp:nvSpPr>
        <dsp:cNvPr id="0" name=""/>
        <dsp:cNvSpPr/>
      </dsp:nvSpPr>
      <dsp:spPr>
        <a:xfrm>
          <a:off x="1941574" y="645430"/>
          <a:ext cx="4253754" cy="4253754"/>
        </a:xfrm>
        <a:custGeom>
          <a:avLst/>
          <a:gdLst/>
          <a:ahLst/>
          <a:cxnLst/>
          <a:rect l="0" t="0" r="0" b="0"/>
          <a:pathLst>
            <a:path>
              <a:moveTo>
                <a:pt x="3648880" y="641242"/>
              </a:moveTo>
              <a:arcTo wR="2126877" hR="2126877" stAng="18941568" swAng="158540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70665-CF3B-44EC-B2FE-7C9473E4275F}">
      <dsp:nvSpPr>
        <dsp:cNvPr id="0" name=""/>
        <dsp:cNvSpPr/>
      </dsp:nvSpPr>
      <dsp:spPr>
        <a:xfrm>
          <a:off x="4680267" y="2128616"/>
          <a:ext cx="3030123" cy="128738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آیت‌الله حسین نوری همدانی  فقیه حماسه آفرین</a:t>
          </a:r>
          <a:endParaRPr lang="fa-IR" sz="20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43112" y="2191461"/>
        <a:ext cx="2904433" cy="1161692"/>
      </dsp:txXfrm>
    </dsp:sp>
    <dsp:sp modelId="{03AA25B6-52C1-4596-95F6-7A0216BC2FB6}">
      <dsp:nvSpPr>
        <dsp:cNvPr id="0" name=""/>
        <dsp:cNvSpPr/>
      </dsp:nvSpPr>
      <dsp:spPr>
        <a:xfrm>
          <a:off x="1941574" y="645430"/>
          <a:ext cx="4253754" cy="4253754"/>
        </a:xfrm>
        <a:custGeom>
          <a:avLst/>
          <a:gdLst/>
          <a:ahLst/>
          <a:cxnLst/>
          <a:rect l="0" t="0" r="0" b="0"/>
          <a:pathLst>
            <a:path>
              <a:moveTo>
                <a:pt x="4150987" y="2780011"/>
              </a:moveTo>
              <a:arcTo wR="2126877" hR="2126877" stAng="1073023" swAng="1585409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9A205-9224-4C38-9AD4-F7430DD40164}">
      <dsp:nvSpPr>
        <dsp:cNvPr id="0" name=""/>
        <dsp:cNvSpPr/>
      </dsp:nvSpPr>
      <dsp:spPr>
        <a:xfrm>
          <a:off x="2553390" y="4255493"/>
          <a:ext cx="3030123" cy="128738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bg1"/>
              </a:solidFill>
              <a:effectLst/>
              <a:cs typeface="B Titr" pitchFamily="2" charset="-78"/>
            </a:rPr>
            <a:t>شهید رجایی حق شناس </a:t>
          </a:r>
          <a:r>
            <a:rPr lang="fa-IR" sz="2000" kern="1200" dirty="0" smtClean="0">
              <a:solidFill>
                <a:schemeClr val="bg1"/>
              </a:solidFill>
              <a:effectLst/>
              <a:cs typeface="B Titr" pitchFamily="2" charset="-78"/>
            </a:rPr>
            <a:t>     ساده </a:t>
          </a:r>
          <a:r>
            <a:rPr lang="fa-IR" sz="2000" kern="1200" dirty="0" smtClean="0">
              <a:solidFill>
                <a:schemeClr val="bg1"/>
              </a:solidFill>
              <a:effectLst/>
              <a:cs typeface="B Titr" pitchFamily="2" charset="-78"/>
            </a:rPr>
            <a:t>زیست و سازش ناپذیر</a:t>
          </a:r>
          <a:endParaRPr lang="fa-IR" sz="20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6235" y="4318338"/>
        <a:ext cx="2904433" cy="1161692"/>
      </dsp:txXfrm>
    </dsp:sp>
    <dsp:sp modelId="{0940F382-1EF6-4925-938C-C8B880405502}">
      <dsp:nvSpPr>
        <dsp:cNvPr id="0" name=""/>
        <dsp:cNvSpPr/>
      </dsp:nvSpPr>
      <dsp:spPr>
        <a:xfrm>
          <a:off x="1941574" y="645430"/>
          <a:ext cx="4253754" cy="4253754"/>
        </a:xfrm>
        <a:custGeom>
          <a:avLst/>
          <a:gdLst/>
          <a:ahLst/>
          <a:cxnLst/>
          <a:rect l="0" t="0" r="0" b="0"/>
          <a:pathLst>
            <a:path>
              <a:moveTo>
                <a:pt x="604873" y="3612511"/>
              </a:moveTo>
              <a:arcTo wR="2126877" hR="2126877" stAng="8141568" swAng="1585409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330CEA-EF07-4380-84EC-16F5AD222B6B}">
      <dsp:nvSpPr>
        <dsp:cNvPr id="0" name=""/>
        <dsp:cNvSpPr/>
      </dsp:nvSpPr>
      <dsp:spPr>
        <a:xfrm>
          <a:off x="426513" y="2128616"/>
          <a:ext cx="3030123" cy="128738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5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bg1"/>
              </a:solidFill>
              <a:cs typeface="B Titr" pitchFamily="2" charset="-78"/>
            </a:rPr>
            <a:t>منتظري و زاویه تا... </a:t>
          </a:r>
          <a:endParaRPr lang="fa-IR" sz="24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9358" y="2191461"/>
        <a:ext cx="2904433" cy="1161692"/>
      </dsp:txXfrm>
    </dsp:sp>
    <dsp:sp modelId="{FEDCDD1F-0141-4138-B58C-892527195E8F}">
      <dsp:nvSpPr>
        <dsp:cNvPr id="0" name=""/>
        <dsp:cNvSpPr/>
      </dsp:nvSpPr>
      <dsp:spPr>
        <a:xfrm>
          <a:off x="1941574" y="645430"/>
          <a:ext cx="4253754" cy="4253754"/>
        </a:xfrm>
        <a:custGeom>
          <a:avLst/>
          <a:gdLst/>
          <a:ahLst/>
          <a:cxnLst/>
          <a:rect l="0" t="0" r="0" b="0"/>
          <a:pathLst>
            <a:path>
              <a:moveTo>
                <a:pt x="102767" y="1473742"/>
              </a:moveTo>
              <a:arcTo wR="2126877" hR="2126877" stAng="11873023" swAng="1585409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2ADBE-0813-4D4E-B73B-8B56DB9373E7}">
      <dsp:nvSpPr>
        <dsp:cNvPr id="0" name=""/>
        <dsp:cNvSpPr/>
      </dsp:nvSpPr>
      <dsp:spPr>
        <a:xfrm>
          <a:off x="0" y="421"/>
          <a:ext cx="8572500" cy="86151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مفهوم شناسی حق</a:t>
          </a:r>
          <a:endParaRPr lang="en-US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056" y="42477"/>
        <a:ext cx="8488388" cy="777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2ADBE-0813-4D4E-B73B-8B56DB9373E7}">
      <dsp:nvSpPr>
        <dsp:cNvPr id="0" name=""/>
        <dsp:cNvSpPr/>
      </dsp:nvSpPr>
      <dsp:spPr>
        <a:xfrm>
          <a:off x="0" y="421"/>
          <a:ext cx="8572500" cy="8615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smtClean="0">
              <a:cs typeface="B Titr" pitchFamily="2" charset="-78"/>
            </a:rPr>
            <a:t>تفاوت حق و باطل </a:t>
          </a:r>
          <a:endParaRPr lang="en-US" sz="4400" kern="1200" dirty="0"/>
        </a:p>
      </dsp:txBody>
      <dsp:txXfrm>
        <a:off x="42056" y="42477"/>
        <a:ext cx="8488388" cy="777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2ADBE-0813-4D4E-B73B-8B56DB9373E7}">
      <dsp:nvSpPr>
        <dsp:cNvPr id="0" name=""/>
        <dsp:cNvSpPr/>
      </dsp:nvSpPr>
      <dsp:spPr>
        <a:xfrm>
          <a:off x="0" y="421"/>
          <a:ext cx="8572500" cy="86151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چیستی حق بینی و حق شناسی </a:t>
          </a:r>
          <a:endParaRPr lang="en-US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42056" y="42477"/>
        <a:ext cx="8488388" cy="777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2ADBE-0813-4D4E-B73B-8B56DB9373E7}">
      <dsp:nvSpPr>
        <dsp:cNvPr id="0" name=""/>
        <dsp:cNvSpPr/>
      </dsp:nvSpPr>
      <dsp:spPr>
        <a:xfrm>
          <a:off x="0" y="421"/>
          <a:ext cx="8572500" cy="8615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B Titr"/>
            </a:rPr>
            <a:t>امكان حق بینی و حق شناسی</a:t>
          </a:r>
          <a:endParaRPr lang="en-US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42056" y="42477"/>
        <a:ext cx="8488388" cy="7774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2ADBE-0813-4D4E-B73B-8B56DB9373E7}">
      <dsp:nvSpPr>
        <dsp:cNvPr id="0" name=""/>
        <dsp:cNvSpPr/>
      </dsp:nvSpPr>
      <dsp:spPr>
        <a:xfrm>
          <a:off x="0" y="0"/>
          <a:ext cx="8572500" cy="8615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اصول  حق بینی و حق شناسی</a:t>
          </a:r>
          <a:endParaRPr lang="en-US" sz="4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42056" y="42056"/>
        <a:ext cx="8488388" cy="777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4231CD-E188-445D-8B35-25CB3DD06CC3}">
      <dsp:nvSpPr>
        <dsp:cNvPr id="0" name=""/>
        <dsp:cNvSpPr/>
      </dsp:nvSpPr>
      <dsp:spPr>
        <a:xfrm>
          <a:off x="2314456" y="332954"/>
          <a:ext cx="4489269" cy="4489269"/>
        </a:xfrm>
        <a:prstGeom prst="pie">
          <a:avLst>
            <a:gd name="adj1" fmla="val 162000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سودمندی همیشگی برای نگاه حق بین  و حق شناس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10397" y="1163468"/>
        <a:ext cx="1656754" cy="1336092"/>
      </dsp:txXfrm>
    </dsp:sp>
    <dsp:sp modelId="{A0B9C021-2B90-432E-B58C-986DDAEEA724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0"/>
            <a:gd name="adj2" fmla="val 5400000"/>
          </a:avLst>
        </a:prstGeom>
        <a:solidFill>
          <a:schemeClr val="accent3">
            <a:hueOff val="3874869"/>
            <a:satOff val="-12382"/>
            <a:lumOff val="-313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ماندگاری حق </a:t>
          </a:r>
          <a:endParaRPr 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50066" y="2846944"/>
        <a:ext cx="1656754" cy="1336092"/>
      </dsp:txXfrm>
    </dsp:sp>
    <dsp:sp modelId="{B53D17A9-5DF8-4E40-97D2-3347B0D9E53A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5400000"/>
            <a:gd name="adj2" fmla="val 10800000"/>
          </a:avLst>
        </a:prstGeom>
        <a:solidFill>
          <a:schemeClr val="accent3">
            <a:hueOff val="7749738"/>
            <a:satOff val="-24763"/>
            <a:lumOff val="-627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تطابق حق با عقلانیت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32981" y="2846944"/>
        <a:ext cx="1656754" cy="1336092"/>
      </dsp:txXfrm>
    </dsp:sp>
    <dsp:sp modelId="{425CFD8B-BDE3-4557-B550-1A5A0EEE7E05}">
      <dsp:nvSpPr>
        <dsp:cNvPr id="0" name=""/>
        <dsp:cNvSpPr/>
      </dsp:nvSpPr>
      <dsp:spPr>
        <a:xfrm>
          <a:off x="2125266" y="522144"/>
          <a:ext cx="4489269" cy="4489269"/>
        </a:xfrm>
        <a:prstGeom prst="pie">
          <a:avLst>
            <a:gd name="adj1" fmla="val 10800000"/>
            <a:gd name="adj2" fmla="val 16200000"/>
          </a:avLst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rPr>
            <a:t>اعتدال و تعادل</a:t>
          </a:r>
          <a:endParaRPr lang="en-U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32981" y="1350521"/>
        <a:ext cx="1656754" cy="133609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8F1CB-D006-4326-9D06-AF5868B06234}">
      <dsp:nvSpPr>
        <dsp:cNvPr id="0" name=""/>
        <dsp:cNvSpPr/>
      </dsp:nvSpPr>
      <dsp:spPr>
        <a:xfrm>
          <a:off x="3434948" y="3073"/>
          <a:ext cx="1958793" cy="83221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خدا محوری</a:t>
          </a:r>
          <a:endParaRPr lang="fa-IR" sz="2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3475573" y="43698"/>
        <a:ext cx="1877543" cy="750966"/>
      </dsp:txXfrm>
    </dsp:sp>
    <dsp:sp modelId="{C442877E-3FF3-4076-818B-95385086C792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3876603" y="172948"/>
              </a:moveTo>
              <a:arcTo wR="2891577" hR="2891577" stAng="17395001" swAng="698580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2F5A4-D416-427F-A32D-9418FF446EF4}">
      <dsp:nvSpPr>
        <dsp:cNvPr id="0" name=""/>
        <dsp:cNvSpPr/>
      </dsp:nvSpPr>
      <dsp:spPr>
        <a:xfrm>
          <a:off x="5479602" y="849996"/>
          <a:ext cx="1958793" cy="83221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ولایت مداری </a:t>
          </a:r>
          <a:endParaRPr lang="fa-IR" sz="28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5520227" y="890621"/>
        <a:ext cx="1877543" cy="750966"/>
      </dsp:txXfrm>
    </dsp:sp>
    <dsp:sp modelId="{2671C484-802E-4487-B30E-0F3C030593E3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5288245" y="1273799"/>
              </a:moveTo>
              <a:arcTo wR="2891577" hR="2891577" stAng="19558812" swAng="1529292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2D776-5F07-4B58-BF24-25E6492F0B2C}">
      <dsp:nvSpPr>
        <dsp:cNvPr id="0" name=""/>
        <dsp:cNvSpPr/>
      </dsp:nvSpPr>
      <dsp:spPr>
        <a:xfrm>
          <a:off x="6326525" y="2894650"/>
          <a:ext cx="1958793" cy="83221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بصیرت </a:t>
          </a:r>
          <a:endParaRPr lang="fa-IR" sz="36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6367150" y="2935275"/>
        <a:ext cx="1877543" cy="750966"/>
      </dsp:txXfrm>
    </dsp:sp>
    <dsp:sp modelId="{90FAC3B5-7BDB-43F6-ADDD-53DD058308E7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5751157" y="3320557"/>
              </a:moveTo>
              <a:arcTo wR="2891577" hR="2891577" stAng="511896" swAng="1529292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52896-6139-4AC8-8062-32DD2AAD72D5}">
      <dsp:nvSpPr>
        <dsp:cNvPr id="0" name=""/>
        <dsp:cNvSpPr/>
      </dsp:nvSpPr>
      <dsp:spPr>
        <a:xfrm>
          <a:off x="5479602" y="4939305"/>
          <a:ext cx="1958793" cy="83221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smtClean="0">
              <a:latin typeface="Arial" pitchFamily="34" charset="0"/>
              <a:cs typeface="B Titr" pitchFamily="2" charset="-78"/>
            </a:rPr>
            <a:t>تدبر و تفکر</a:t>
          </a:r>
          <a:endParaRPr lang="fa-IR" sz="32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5520227" y="4979930"/>
        <a:ext cx="1877543" cy="750966"/>
      </dsp:txXfrm>
    </dsp:sp>
    <dsp:sp modelId="{061B05FD-EA00-4A99-B7B9-78F93BF468B2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4406200" y="5354733"/>
              </a:moveTo>
              <a:arcTo wR="2891577" hR="2891577" stAng="3504729" swAng="532327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70665-CF3B-44EC-B2FE-7C9473E4275F}">
      <dsp:nvSpPr>
        <dsp:cNvPr id="0" name=""/>
        <dsp:cNvSpPr/>
      </dsp:nvSpPr>
      <dsp:spPr>
        <a:xfrm>
          <a:off x="3301947" y="5786228"/>
          <a:ext cx="2224795" cy="83221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تقوا                                    زهد و خودسازی</a:t>
          </a:r>
          <a:endParaRPr lang="fa-IR" sz="20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3342572" y="5826853"/>
        <a:ext cx="2143545" cy="750966"/>
      </dsp:txXfrm>
    </dsp:sp>
    <dsp:sp modelId="{03AA25B6-52C1-4596-95F6-7A0216BC2FB6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1774968" y="5558861"/>
              </a:moveTo>
              <a:arcTo wR="2891577" hR="2891577" stAng="6762943" swAng="53232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9A205-9224-4C38-9AD4-F7430DD40164}">
      <dsp:nvSpPr>
        <dsp:cNvPr id="0" name=""/>
        <dsp:cNvSpPr/>
      </dsp:nvSpPr>
      <dsp:spPr>
        <a:xfrm>
          <a:off x="1390294" y="4939305"/>
          <a:ext cx="1958793" cy="83221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مطالعه </a:t>
          </a:r>
          <a:r>
            <a:rPr lang="fa-IR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             سرگذشت </a:t>
          </a:r>
          <a:r>
            <a:rPr lang="fa-IR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اقوام</a:t>
          </a:r>
          <a:endParaRPr lang="fa-IR" sz="22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1430919" y="4979930"/>
        <a:ext cx="1877543" cy="750966"/>
      </dsp:txXfrm>
    </dsp:sp>
    <dsp:sp modelId="{0940F382-1EF6-4925-938C-C8B880405502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494910" y="4509355"/>
              </a:moveTo>
              <a:arcTo wR="2891577" hR="2891577" stAng="8758812" swAng="152929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950F06-0F59-4449-87F3-E9C8B42F8A16}">
      <dsp:nvSpPr>
        <dsp:cNvPr id="0" name=""/>
        <dsp:cNvSpPr/>
      </dsp:nvSpPr>
      <dsp:spPr>
        <a:xfrm>
          <a:off x="543370" y="2894650"/>
          <a:ext cx="1958793" cy="83221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انس با قرآن </a:t>
          </a:r>
          <a:endParaRPr lang="fa-IR" sz="26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583995" y="2935275"/>
        <a:ext cx="1877543" cy="750966"/>
      </dsp:txXfrm>
    </dsp:sp>
    <dsp:sp modelId="{7FEE163B-721C-4A40-8FEF-EF060CE580AE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31997" y="2462598"/>
              </a:moveTo>
              <a:arcTo wR="2891577" hR="2891577" stAng="11311896" swAng="1529292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F9D05C-668E-47D0-AABD-212290211605}">
      <dsp:nvSpPr>
        <dsp:cNvPr id="0" name=""/>
        <dsp:cNvSpPr/>
      </dsp:nvSpPr>
      <dsp:spPr>
        <a:xfrm>
          <a:off x="1390294" y="849996"/>
          <a:ext cx="1958793" cy="83221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B Titr" pitchFamily="2" charset="-78"/>
            </a:rPr>
            <a:t>انس با د عا</a:t>
          </a:r>
          <a:endParaRPr lang="fa-IR" sz="26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itchFamily="2" charset="-78"/>
          </a:endParaRPr>
        </a:p>
      </dsp:txBody>
      <dsp:txXfrm>
        <a:off x="1430919" y="890621"/>
        <a:ext cx="1877543" cy="750966"/>
      </dsp:txXfrm>
    </dsp:sp>
    <dsp:sp modelId="{FB0F3BA1-A8D1-4EAA-B179-76F7E5FFC626}">
      <dsp:nvSpPr>
        <dsp:cNvPr id="0" name=""/>
        <dsp:cNvSpPr/>
      </dsp:nvSpPr>
      <dsp:spPr>
        <a:xfrm>
          <a:off x="1522767" y="419181"/>
          <a:ext cx="5783155" cy="5783155"/>
        </a:xfrm>
        <a:custGeom>
          <a:avLst/>
          <a:gdLst/>
          <a:ahLst/>
          <a:cxnLst/>
          <a:rect l="0" t="0" r="0" b="0"/>
          <a:pathLst>
            <a:path>
              <a:moveTo>
                <a:pt x="1378164" y="427677"/>
              </a:moveTo>
              <a:arcTo wR="2891577" hR="2891577" stAng="14306419" swAng="698580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78F1CB-D006-4326-9D06-AF5868B06234}">
      <dsp:nvSpPr>
        <dsp:cNvPr id="0" name=""/>
        <dsp:cNvSpPr/>
      </dsp:nvSpPr>
      <dsp:spPr>
        <a:xfrm>
          <a:off x="3159730" y="4374"/>
          <a:ext cx="2824539" cy="120003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دنیا گرایی</a:t>
          </a:r>
          <a:endParaRPr lang="fa-IR" sz="40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18311" y="62955"/>
        <a:ext cx="2707377" cy="1082876"/>
      </dsp:txXfrm>
    </dsp:sp>
    <dsp:sp modelId="{C442877E-3FF3-4076-818B-95385086C792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4243075" y="381995"/>
              </a:moveTo>
              <a:arcTo wR="2824606" hR="2824606" stAng="18008670" swAng="856655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72F5A4-D416-427F-A32D-9418FF446EF4}">
      <dsp:nvSpPr>
        <dsp:cNvPr id="0" name=""/>
        <dsp:cNvSpPr/>
      </dsp:nvSpPr>
      <dsp:spPr>
        <a:xfrm>
          <a:off x="5605911" y="1416677"/>
          <a:ext cx="2824539" cy="1200038"/>
        </a:xfrm>
        <a:prstGeom prst="roundRect">
          <a:avLst/>
        </a:prstGeom>
        <a:solidFill>
          <a:schemeClr val="accent3">
            <a:hueOff val="2324921"/>
            <a:satOff val="-7429"/>
            <a:lumOff val="-188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نفس پر ستی</a:t>
          </a:r>
          <a:endParaRPr lang="fa-IR" sz="3600" b="1" kern="1200" dirty="0" smtClean="0">
            <a:solidFill>
              <a:schemeClr val="bg2">
                <a:lumMod val="1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64492" y="1475258"/>
        <a:ext cx="2707377" cy="1082876"/>
      </dsp:txXfrm>
    </dsp:sp>
    <dsp:sp modelId="{2671C484-802E-4487-B30E-0F3C030593E3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5534524" y="2027895"/>
              </a:moveTo>
              <a:arcTo wR="2824606" hR="2824606" stAng="20617005" swAng="1965990"/>
            </a:path>
          </a:pathLst>
        </a:custGeom>
        <a:noFill/>
        <a:ln w="9525" cap="flat" cmpd="sng" algn="ctr">
          <a:solidFill>
            <a:schemeClr val="accent3">
              <a:hueOff val="2324921"/>
              <a:satOff val="-7429"/>
              <a:lumOff val="-188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2D776-5F07-4B58-BF24-25E6492F0B2C}">
      <dsp:nvSpPr>
        <dsp:cNvPr id="0" name=""/>
        <dsp:cNvSpPr/>
      </dsp:nvSpPr>
      <dsp:spPr>
        <a:xfrm>
          <a:off x="5605911" y="4241284"/>
          <a:ext cx="2824539" cy="1200038"/>
        </a:xfrm>
        <a:prstGeom prst="roundRect">
          <a:avLst/>
        </a:prstGeom>
        <a:solidFill>
          <a:schemeClr val="accent3">
            <a:hueOff val="4649843"/>
            <a:satOff val="-14858"/>
            <a:lumOff val="-376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شهوت پرستی</a:t>
          </a:r>
          <a:endParaRPr lang="fa-IR" sz="3600" b="1" kern="120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64492" y="4299865"/>
        <a:ext cx="2707377" cy="1082876"/>
      </dsp:txXfrm>
    </dsp:sp>
    <dsp:sp modelId="{90FAC3B5-7BDB-43F6-ADDD-53DD058308E7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4801658" y="4841949"/>
              </a:moveTo>
              <a:arcTo wR="2824606" hR="2824606" stAng="2734675" swAng="856655"/>
            </a:path>
          </a:pathLst>
        </a:custGeom>
        <a:noFill/>
        <a:ln w="9525" cap="flat" cmpd="sng" algn="ctr">
          <a:solidFill>
            <a:schemeClr val="accent3">
              <a:hueOff val="4649843"/>
              <a:satOff val="-14858"/>
              <a:lumOff val="-376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52896-6139-4AC8-8062-32DD2AAD72D5}">
      <dsp:nvSpPr>
        <dsp:cNvPr id="0" name=""/>
        <dsp:cNvSpPr/>
      </dsp:nvSpPr>
      <dsp:spPr>
        <a:xfrm>
          <a:off x="3159730" y="5653587"/>
          <a:ext cx="2824539" cy="1200038"/>
        </a:xfrm>
        <a:prstGeom prst="roundRect">
          <a:avLst/>
        </a:prstGeom>
        <a:solidFill>
          <a:schemeClr val="accent3">
            <a:hueOff val="6974765"/>
            <a:satOff val="-22287"/>
            <a:lumOff val="-564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شكمبارگي و رفاه‏زدگي</a:t>
          </a:r>
          <a:endParaRPr lang="fa-IR" sz="32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18311" y="5712168"/>
        <a:ext cx="2707377" cy="1082876"/>
      </dsp:txXfrm>
    </dsp:sp>
    <dsp:sp modelId="{061B05FD-EA00-4A99-B7B9-78F93BF468B2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1406138" y="5267218"/>
              </a:moveTo>
              <a:arcTo wR="2824606" hR="2824606" stAng="7208670" swAng="856655"/>
            </a:path>
          </a:pathLst>
        </a:custGeom>
        <a:noFill/>
        <a:ln w="9525" cap="flat" cmpd="sng" algn="ctr">
          <a:solidFill>
            <a:schemeClr val="accent3">
              <a:hueOff val="6974765"/>
              <a:satOff val="-22287"/>
              <a:lumOff val="-564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70665-CF3B-44EC-B2FE-7C9473E4275F}">
      <dsp:nvSpPr>
        <dsp:cNvPr id="0" name=""/>
        <dsp:cNvSpPr/>
      </dsp:nvSpPr>
      <dsp:spPr>
        <a:xfrm>
          <a:off x="713548" y="4241284"/>
          <a:ext cx="2824539" cy="1200038"/>
        </a:xfrm>
        <a:prstGeom prst="roundRect">
          <a:avLst/>
        </a:prstGeom>
        <a:solidFill>
          <a:schemeClr val="accent3">
            <a:hueOff val="9299686"/>
            <a:satOff val="-29716"/>
            <a:lumOff val="-753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تن آسایی</a:t>
          </a:r>
        </a:p>
      </dsp:txBody>
      <dsp:txXfrm>
        <a:off x="772129" y="4299865"/>
        <a:ext cx="2707377" cy="1082876"/>
      </dsp:txXfrm>
    </dsp:sp>
    <dsp:sp modelId="{03AA25B6-52C1-4596-95F6-7A0216BC2FB6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114688" y="3621318"/>
              </a:moveTo>
              <a:arcTo wR="2824606" hR="2824606" stAng="9817005" swAng="1965990"/>
            </a:path>
          </a:pathLst>
        </a:custGeom>
        <a:noFill/>
        <a:ln w="9525" cap="flat" cmpd="sng" algn="ctr">
          <a:solidFill>
            <a:schemeClr val="accent3">
              <a:hueOff val="9299686"/>
              <a:satOff val="-29716"/>
              <a:lumOff val="-75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9A205-9224-4C38-9AD4-F7430DD40164}">
      <dsp:nvSpPr>
        <dsp:cNvPr id="0" name=""/>
        <dsp:cNvSpPr/>
      </dsp:nvSpPr>
      <dsp:spPr>
        <a:xfrm>
          <a:off x="713548" y="1416677"/>
          <a:ext cx="2824539" cy="1200038"/>
        </a:xfrm>
        <a:prstGeom prst="roundRect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Homa" pitchFamily="2" charset="-78"/>
            </a:rPr>
            <a:t>حرام خواری  </a:t>
          </a:r>
        </a:p>
      </dsp:txBody>
      <dsp:txXfrm>
        <a:off x="772129" y="1475258"/>
        <a:ext cx="2707377" cy="1082876"/>
      </dsp:txXfrm>
    </dsp:sp>
    <dsp:sp modelId="{0940F382-1EF6-4925-938C-C8B880405502}">
      <dsp:nvSpPr>
        <dsp:cNvPr id="0" name=""/>
        <dsp:cNvSpPr/>
      </dsp:nvSpPr>
      <dsp:spPr>
        <a:xfrm>
          <a:off x="1747393" y="604393"/>
          <a:ext cx="5649213" cy="5649213"/>
        </a:xfrm>
        <a:custGeom>
          <a:avLst/>
          <a:gdLst/>
          <a:ahLst/>
          <a:cxnLst/>
          <a:rect l="0" t="0" r="0" b="0"/>
          <a:pathLst>
            <a:path>
              <a:moveTo>
                <a:pt x="847555" y="807264"/>
              </a:moveTo>
              <a:arcTo wR="2824606" hR="2824606" stAng="13534675" swAng="856655"/>
            </a:path>
          </a:pathLst>
        </a:custGeom>
        <a:noFill/>
        <a:ln w="9525" cap="flat" cmpd="sng" algn="ctr">
          <a:solidFill>
            <a:schemeClr val="accent3">
              <a:hueOff val="11624607"/>
              <a:satOff val="-37145"/>
              <a:lumOff val="-941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>
              <a:defRPr sz="1200"/>
            </a:lvl1pPr>
          </a:lstStyle>
          <a:p>
            <a:pPr>
              <a:defRPr/>
            </a:pPr>
            <a:fld id="{8843D40C-E612-408E-A29F-22E8553A949D}" type="datetimeFigureOut">
              <a:rPr lang="fa-IR"/>
              <a:pPr>
                <a:defRPr/>
              </a:pPr>
              <a:t>1433/05/26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>
              <a:defRPr sz="1200"/>
            </a:lvl1pPr>
          </a:lstStyle>
          <a:p>
            <a:pPr>
              <a:defRPr/>
            </a:pPr>
            <a:fld id="{B38F0BC3-0742-4472-BF26-D37D564D689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5737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785D007D-B02A-4D59-A532-6BB66F631D89}" type="datetimeFigureOut">
              <a:rPr lang="fa-IR"/>
              <a:pPr>
                <a:defRPr/>
              </a:pPr>
              <a:t>1433/05/26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58BEE0-3498-4303-AA3B-480D5E075E59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0955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pitchFamily="34" charset="0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1pPr>
            <a:lvl2pPr marL="742950" indent="-28575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2pPr>
            <a:lvl3pPr marL="11430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3pPr>
            <a:lvl4pPr marL="16002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4pPr>
            <a:lvl5pPr marL="20574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9pPr>
          </a:lstStyle>
          <a:p>
            <a:pPr algn="l" eaLnBrk="1" hangingPunct="1"/>
            <a:fld id="{E4CDAA65-47C3-4368-983E-5AA6178CF766}" type="slidenum">
              <a:rPr lang="ar-SA" smtClean="0">
                <a:latin typeface="Calibri" pitchFamily="34" charset="0"/>
              </a:rPr>
              <a:pPr algn="l" eaLnBrk="1" hangingPunct="1"/>
              <a:t>1</a:t>
            </a:fld>
            <a:endParaRPr lang="en-US" smtClean="0">
              <a:latin typeface="Calibri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D589D5F0-0A12-40AC-AA36-36C5C651485B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2DA2BF">
                    <a:tint val="20000"/>
                  </a:srgbClr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28C7B2AF-6FD3-41C8-B67C-7009E467030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6382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BA9339EF-29BD-470E-A5EF-52314A619436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61B69E53-0E9E-4C1C-B7B3-9020A1CF828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37757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68F9D7F0-67E5-4DA5-A486-B2B904479E4C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83198897-7BFC-435D-90C5-AF11E648643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CC7C9E81-0E95-4660-B117-2CD83EEFFFD8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82751CEF-511D-42E7-8B91-D9B6C3606C9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74079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83738FBC-6999-42D6-BF6C-DB10FD65A589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711BA656-D58A-491C-9512-B97103495B1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006168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3067CC35-DD1A-42DC-9F08-72E42C46EC3E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497E31B3-5BC8-430E-998B-621EBDB1321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977852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1049AA86-9D1E-4F51-B6BE-FD1551312D67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97187D68-D758-40B9-9D1C-A3F7BC10C7B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50408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AD84CA4F-3BF3-4316-AE3F-BCB9CCFA1BD0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14869053-03B7-46A7-AFD5-4BB8FB5F612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89197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9F100591-28DD-4525-A857-DD4785EA019B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634440F6-EDAD-4C6F-8140-9554880098B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70242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F2F5081B-5D27-484F-90F3-34CA22D66F2C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A25D0199-BEF2-45CB-91F3-E380905E1A9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364300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275E63FF-483D-481E-8CAF-B99D29344700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/>
                </a:solidFill>
                <a:latin typeface="Arial" pitchFamily="34" charset="0"/>
                <a:ea typeface="Majalla UI"/>
                <a:cs typeface="Majalla UI"/>
              </a:defRPr>
            </a:lvl1pPr>
            <a:extLst/>
          </a:lstStyle>
          <a:p>
            <a:pPr>
              <a:defRPr/>
            </a:pPr>
            <a:fld id="{6D6B737B-907C-4E3A-B99B-85B69B639F9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312218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prstClr val="black"/>
                </a:solidFill>
                <a:latin typeface="Lucida Sans Unicode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fld id="{F0698DD6-E74F-4B51-8E68-26952F1B6A47}" type="datetimeFigureOut">
              <a:rPr lang="fr-FR"/>
              <a:pPr>
                <a:defRPr/>
              </a:pPr>
              <a:t>17/04/2012</a:t>
            </a:fld>
            <a:endParaRPr lang="fr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prstClr val="black"/>
                </a:solidFill>
                <a:latin typeface="Lucida Sans Unicode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endParaRPr lang="fr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prstClr val="black"/>
                </a:solidFill>
                <a:latin typeface="Lucida Sans Unicode"/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fld id="{B59263A3-4F80-43A7-89A1-79B4A574DE9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bism2"/>
          <p:cNvPicPr>
            <a:picLocks noGrp="1" noChangeAspect="1" noChangeArrowheads="1"/>
          </p:cNvPicPr>
          <p:nvPr>
            <p:ph type="ctrTitle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92696"/>
            <a:ext cx="6010398" cy="4019206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23850" y="188640"/>
          <a:ext cx="8572500" cy="8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4925" y="1119188"/>
            <a:ext cx="892968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rtl="1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517D21"/>
                </a:solidFill>
                <a:ea typeface="Times New Roman" pitchFamily="18" charset="0"/>
                <a:cs typeface="B Titr" pitchFamily="2" charset="-78"/>
              </a:rPr>
              <a:t>*</a:t>
            </a:r>
            <a:r>
              <a:rPr lang="fa-IR" sz="2400" b="1" dirty="0">
                <a:ea typeface="Times New Roman" pitchFamily="18" charset="0"/>
                <a:cs typeface="B Titr" pitchFamily="2" charset="-78"/>
              </a:rPr>
              <a:t> حق و حقيقت هاى ثابت و جاودانه وجود دارد و قابل شناسايى مى باشند . </a:t>
            </a:r>
            <a:endParaRPr lang="en-US" sz="2400" b="1" dirty="0">
              <a:ea typeface="Times New Roman" pitchFamily="18" charset="0"/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517D21"/>
                </a:solidFill>
                <a:ea typeface="Times New Roman" pitchFamily="18" charset="0"/>
                <a:cs typeface="B Titr" pitchFamily="2" charset="-78"/>
              </a:rPr>
              <a:t>*</a:t>
            </a:r>
            <a:r>
              <a:rPr lang="fa-IR" sz="2400" b="1" dirty="0">
                <a:ea typeface="Times New Roman" pitchFamily="18" charset="0"/>
                <a:cs typeface="B Titr" pitchFamily="2" charset="-78"/>
              </a:rPr>
              <a:t> تكامل فرد و جامعه در ابعاد مادى و معنوى در پيروى از حق و حقيقت است . </a:t>
            </a:r>
            <a:endParaRPr lang="en-US" sz="2400" b="1" dirty="0"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517D21"/>
                </a:solidFill>
                <a:cs typeface="B Titr" pitchFamily="2" charset="-78"/>
              </a:rPr>
              <a:t>*</a:t>
            </a:r>
            <a:r>
              <a:rPr lang="fa-IR" sz="2400" b="1" dirty="0">
                <a:cs typeface="B Titr" pitchFamily="2" charset="-78"/>
              </a:rPr>
              <a:t> با سرپيچى از حق : انحراف و فساد و سقوط دامنگير فرد و جامعه خواهد شد . </a:t>
            </a:r>
            <a:endParaRPr lang="en-US" sz="2400" b="1" dirty="0"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517D21"/>
                </a:solidFill>
                <a:cs typeface="B Titr" pitchFamily="2" charset="-78"/>
              </a:rPr>
              <a:t>*</a:t>
            </a:r>
            <a:r>
              <a:rPr lang="fa-IR" sz="2400" b="1" dirty="0">
                <a:cs typeface="B Titr" pitchFamily="2" charset="-78"/>
              </a:rPr>
              <a:t> هر انسانى وظيفه دارد و مسئول است كه حق و باطل را بشناسد . </a:t>
            </a:r>
            <a:endParaRPr lang="en-US" sz="2400" b="1" dirty="0"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517D21"/>
                </a:solidFill>
                <a:cs typeface="B Titr" pitchFamily="2" charset="-78"/>
              </a:rPr>
              <a:t>*</a:t>
            </a:r>
            <a:r>
              <a:rPr lang="fa-IR" sz="2400" b="1" dirty="0">
                <a:cs typeface="B Titr" pitchFamily="2" charset="-78"/>
              </a:rPr>
              <a:t> چون حق و واقعيتها وجود دارند و بايد با واقع بينى به رشد و سعادت رسيد رهنمود مى دهند .  </a:t>
            </a:r>
            <a:endParaRPr lang="en-US" sz="2400" b="1" dirty="0"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517D21"/>
                </a:solidFill>
                <a:cs typeface="B Titr" pitchFamily="2" charset="-78"/>
              </a:rPr>
              <a:t>*</a:t>
            </a:r>
            <a:r>
              <a:rPr lang="fa-IR" sz="2400" b="1" dirty="0">
                <a:cs typeface="B Titr" pitchFamily="2" charset="-78"/>
              </a:rPr>
              <a:t> </a:t>
            </a:r>
            <a:r>
              <a:rPr lang="fa-IR" sz="2400" b="1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على عليه السلام فرمودند: </a:t>
            </a:r>
            <a:r>
              <a:rPr lang="fa-IR" sz="2400" b="1" dirty="0">
                <a:solidFill>
                  <a:srgbClr val="FF0000"/>
                </a:solidFill>
                <a:cs typeface="B Titr" pitchFamily="2" charset="-78"/>
              </a:rPr>
              <a:t>لا يونسك الا الحق و لا يوحشك الا الباطل</a:t>
            </a:r>
            <a:r>
              <a:rPr lang="fa-IR" sz="2400" b="1" dirty="0">
                <a:cs typeface="B Titr" pitchFamily="2" charset="-78"/>
              </a:rPr>
              <a:t>'' </a:t>
            </a:r>
            <a:endParaRPr lang="en-US" sz="2400" b="1" dirty="0"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0070C0"/>
                </a:solidFill>
                <a:cs typeface="B Titr" pitchFamily="2" charset="-78"/>
              </a:rPr>
              <a:t>مؤانست انسان و حق "چيزى با تو انس نگيرد مگر حق و غير از باطل و ناروا چيزى تو را به وحشت نياندازد"   </a:t>
            </a:r>
            <a:endParaRPr lang="en-US" sz="2400" b="1" dirty="0">
              <a:solidFill>
                <a:srgbClr val="0070C0"/>
              </a:solidFill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  <a:defRPr/>
            </a:pPr>
            <a:r>
              <a:rPr lang="fa-IR" sz="2400" b="1" dirty="0">
                <a:solidFill>
                  <a:srgbClr val="517D21"/>
                </a:solidFill>
                <a:cs typeface="B Titr" pitchFamily="2" charset="-78"/>
              </a:rPr>
              <a:t>*</a:t>
            </a:r>
            <a:r>
              <a:rPr lang="fa-IR" sz="2400" b="1" dirty="0">
                <a:cs typeface="B Titr" pitchFamily="2" charset="-78"/>
              </a:rPr>
              <a:t> لازمه  نیل به حق بینی و حق شناسی ،صبر و شکیبایی و تحمل مشکلات آن است</a:t>
            </a:r>
            <a:endParaRPr lang="en-US" dirty="0">
              <a:cs typeface="B Titr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850" y="549275"/>
            <a:ext cx="8569325" cy="12001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2400" dirty="0">
                <a:solidFill>
                  <a:srgbClr val="FFFF00"/>
                </a:solidFill>
                <a:cs typeface="B Titr" pitchFamily="2" charset="-78"/>
              </a:rPr>
              <a:t>على عليه السلام فرمودند:</a:t>
            </a:r>
          </a:p>
          <a:p>
            <a:pPr algn="ctr" rtl="1">
              <a:lnSpc>
                <a:spcPct val="150000"/>
              </a:lnSpc>
              <a:defRPr/>
            </a:pPr>
            <a:r>
              <a:rPr lang="fa-IR" sz="2400" dirty="0">
                <a:solidFill>
                  <a:schemeClr val="bg1"/>
                </a:solidFill>
                <a:cs typeface="B Titr" pitchFamily="2" charset="-78"/>
              </a:rPr>
              <a:t> ''و عود نفسك التصبر "الصبر" على المكروه و نعم الخلق التصبر فى الحق'' </a:t>
            </a:r>
          </a:p>
        </p:txBody>
      </p:sp>
      <p:sp>
        <p:nvSpPr>
          <p:cNvPr id="8" name="Rectangle 7"/>
          <p:cNvSpPr/>
          <p:nvPr/>
        </p:nvSpPr>
        <p:spPr>
          <a:xfrm>
            <a:off x="346075" y="2420938"/>
            <a:ext cx="8280400" cy="19383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"و خويشتن را در برابر مشكلات به صبر و بردبارى عادت ده كه چه خوب خصلتى است ، شكيبايى در راه حق".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288" y="373306"/>
            <a:ext cx="850771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شاخصه های حق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55272512"/>
              </p:ext>
            </p:extLst>
          </p:nvPr>
        </p:nvGraphicFramePr>
        <p:xfrm>
          <a:off x="184648" y="1340768"/>
          <a:ext cx="8928992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384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764231CD-E188-445D-8B35-25CB3DD06C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A0B9C021-2B90-432E-B58C-986DDAEEA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graphicEl>
                                              <a:dgm id="{B53D17A9-5DF8-4E40-97D2-3347B0D9E5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graphicEl>
                                              <a:dgm id="{425CFD8B-BDE3-4557-B550-1A5A0EEE7E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5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475" y="2924175"/>
            <a:ext cx="8918575" cy="2114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lnSpc>
                <a:spcPct val="90000"/>
              </a:lnSpc>
              <a:defRPr/>
            </a:pPr>
            <a:r>
              <a:rPr lang="fa-IR" sz="7200" b="1" dirty="0">
                <a:solidFill>
                  <a:srgbClr val="FFFF00"/>
                </a:solidFill>
                <a:latin typeface="Arial" pitchFamily="34" charset="0"/>
              </a:rPr>
              <a:t>مبانی و راه های دستیابی به  </a:t>
            </a:r>
          </a:p>
          <a:p>
            <a:pPr algn="ctr" rtl="1">
              <a:lnSpc>
                <a:spcPct val="90000"/>
              </a:lnSpc>
              <a:defRPr/>
            </a:pPr>
            <a:r>
              <a:rPr lang="fa-IR" sz="7200" b="1" dirty="0">
                <a:solidFill>
                  <a:srgbClr val="FFFF00"/>
                </a:solidFill>
                <a:latin typeface="Arial" pitchFamily="34" charset="0"/>
              </a:rPr>
              <a:t>حق بینی و حق شناسی</a:t>
            </a:r>
            <a:endParaRPr lang="fa-IR" sz="4400" dirty="0">
              <a:solidFill>
                <a:srgbClr val="FFFF00"/>
              </a:solidFill>
              <a:cs typeface="B Titr" pitchFamily="2" charset="-78"/>
            </a:endParaRPr>
          </a:p>
        </p:txBody>
      </p:sp>
      <p:sp>
        <p:nvSpPr>
          <p:cNvPr id="18" name="Down Arrow Callout 17"/>
          <p:cNvSpPr/>
          <p:nvPr/>
        </p:nvSpPr>
        <p:spPr>
          <a:xfrm>
            <a:off x="3100596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دوم</a:t>
            </a:r>
          </a:p>
          <a:p>
            <a:pPr algn="ctr" rtl="1">
              <a:defRPr/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04119312"/>
              </p:ext>
            </p:extLst>
          </p:nvPr>
        </p:nvGraphicFramePr>
        <p:xfrm>
          <a:off x="207806" y="94593"/>
          <a:ext cx="8828690" cy="6621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/>
          <p:cNvSpPr/>
          <p:nvPr/>
        </p:nvSpPr>
        <p:spPr>
          <a:xfrm>
            <a:off x="2787566" y="1657247"/>
            <a:ext cx="3670675" cy="349994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lnSpc>
                <a:spcPct val="90000"/>
              </a:lnSpc>
              <a:defRPr/>
            </a:pPr>
            <a:r>
              <a:rPr lang="fa-IR" sz="3600" b="1" dirty="0">
                <a:solidFill>
                  <a:srgbClr val="FFFF00"/>
                </a:solidFill>
                <a:latin typeface="Arial" pitchFamily="34" charset="0"/>
              </a:rPr>
              <a:t>مبانی و راههای دستیابی به  </a:t>
            </a:r>
          </a:p>
          <a:p>
            <a:pPr algn="ctr" rtl="1">
              <a:lnSpc>
                <a:spcPct val="90000"/>
              </a:lnSpc>
              <a:defRPr/>
            </a:pPr>
            <a:r>
              <a:rPr lang="fa-IR" sz="3600" b="1" dirty="0">
                <a:solidFill>
                  <a:srgbClr val="FFFF00"/>
                </a:solidFill>
                <a:latin typeface="Arial" pitchFamily="34" charset="0"/>
              </a:rPr>
              <a:t>حق بینی و   حق شناسی</a:t>
            </a:r>
            <a:endParaRPr lang="en-US" sz="36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950" y="2708275"/>
            <a:ext cx="8918575" cy="20875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lnSpc>
                <a:spcPct val="90000"/>
              </a:lnSpc>
              <a:defRPr/>
            </a:pPr>
            <a:r>
              <a:rPr lang="fa-IR" sz="7200" b="1" dirty="0">
                <a:solidFill>
                  <a:schemeClr val="bg1"/>
                </a:solidFill>
                <a:latin typeface="Arial" pitchFamily="34" charset="0"/>
              </a:rPr>
              <a:t>آثار و کار کردهای حق بینی و حق شناسی</a:t>
            </a:r>
          </a:p>
        </p:txBody>
      </p:sp>
      <p:sp>
        <p:nvSpPr>
          <p:cNvPr id="18" name="Down Arrow Callout 17"/>
          <p:cNvSpPr/>
          <p:nvPr/>
        </p:nvSpPr>
        <p:spPr>
          <a:xfrm>
            <a:off x="3059390" y="476672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سوم</a:t>
            </a:r>
            <a:br>
              <a:rPr lang="fa-IR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850" y="188913"/>
            <a:ext cx="8424863" cy="7699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توصیف عملی نگاه حق بین و حق شناس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850" y="1173163"/>
            <a:ext cx="8424863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>
                <a:solidFill>
                  <a:srgbClr val="517D21"/>
                </a:solidFill>
                <a:cs typeface="B Titr" pitchFamily="2" charset="-78"/>
              </a:rPr>
              <a:t>نگاه حق بین و حق شناس یعنی نگاهی که : 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2133600"/>
            <a:ext cx="7416800" cy="6842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توحیدی 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755650" y="2781300"/>
            <a:ext cx="7416800" cy="6842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حامی حق است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55650" y="3429000"/>
            <a:ext cx="7416800" cy="5238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هنگام وضوح حق موضع  دارد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5650" y="3933825"/>
            <a:ext cx="7402513" cy="5222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مقاومت برموضع حق دارد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5650" y="4452938"/>
            <a:ext cx="7416800" cy="52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لحظه و نیاز را  می شناسد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475" y="2924175"/>
            <a:ext cx="8918575" cy="2114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lnSpc>
                <a:spcPct val="90000"/>
              </a:lnSpc>
              <a:defRPr/>
            </a:pPr>
            <a:r>
              <a:rPr lang="fa-IR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موانع نگاه حق بین </a:t>
            </a:r>
          </a:p>
          <a:p>
            <a:pPr algn="ctr" rtl="1">
              <a:lnSpc>
                <a:spcPct val="90000"/>
              </a:lnSpc>
              <a:defRPr/>
            </a:pPr>
            <a:r>
              <a:rPr lang="fa-IR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و حق شناس</a:t>
            </a:r>
          </a:p>
        </p:txBody>
      </p:sp>
      <p:sp>
        <p:nvSpPr>
          <p:cNvPr id="18" name="Down Arrow Callout 17"/>
          <p:cNvSpPr/>
          <p:nvPr/>
        </p:nvSpPr>
        <p:spPr>
          <a:xfrm>
            <a:off x="3100596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چهارم</a:t>
            </a:r>
          </a:p>
          <a:p>
            <a:pPr algn="ctr" rtl="1">
              <a:defRPr/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/>
          <p:cNvSpPr/>
          <p:nvPr/>
        </p:nvSpPr>
        <p:spPr>
          <a:xfrm>
            <a:off x="3172316" y="2087383"/>
            <a:ext cx="2818264" cy="268718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32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Jadid"/>
                <a:cs typeface="B Titr" pitchFamily="2" charset="-78"/>
              </a:rPr>
              <a:t>موانع مادی و نفسانی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/>
          <p:cNvSpPr/>
          <p:nvPr/>
        </p:nvSpPr>
        <p:spPr>
          <a:xfrm>
            <a:off x="3171825" y="2087563"/>
            <a:ext cx="2819400" cy="268763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44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Jadid"/>
                <a:cs typeface="B Titr" pitchFamily="2" charset="-78"/>
              </a:rPr>
              <a:t>موانع شناختی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404664"/>
            <a:ext cx="8001056" cy="4832092"/>
          </a:xfrm>
          <a:prstGeom prst="rect">
            <a:avLst/>
          </a:prstGeom>
          <a:ln w="76200">
            <a:headEnd/>
            <a:tailEnd/>
          </a:ln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fa-IR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Calibri" pitchFamily="34" charset="0"/>
                <a:cs typeface="B Titr" pitchFamily="2" charset="-78"/>
              </a:rPr>
              <a:t>نگاه حق بین</a:t>
            </a:r>
            <a:br>
              <a:rPr lang="fa-IR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Calibri" pitchFamily="34" charset="0"/>
                <a:cs typeface="B Titr" pitchFamily="2" charset="-78"/>
              </a:rPr>
            </a:br>
            <a:r>
              <a:rPr lang="fa-IR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Calibri" pitchFamily="34" charset="0"/>
                <a:cs typeface="B Titr" pitchFamily="2" charset="-78"/>
              </a:rPr>
              <a:t>و</a:t>
            </a:r>
            <a:br>
              <a:rPr lang="fa-IR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Calibri" pitchFamily="34" charset="0"/>
                <a:cs typeface="B Titr" pitchFamily="2" charset="-78"/>
              </a:rPr>
            </a:br>
            <a:r>
              <a:rPr lang="fa-IR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Calibri" pitchFamily="34" charset="0"/>
                <a:cs typeface="B Titr" pitchFamily="2" charset="-78"/>
              </a:rPr>
              <a:t>حق شناس</a:t>
            </a:r>
            <a:br>
              <a:rPr lang="fa-IR" sz="9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ea typeface="Calibri" pitchFamily="34" charset="0"/>
                <a:cs typeface="B Titr" pitchFamily="2" charset="-78"/>
              </a:rPr>
            </a:b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35696" y="5589240"/>
            <a:ext cx="525658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b="1" dirty="0" smtClean="0"/>
              <a:t>معاونت تربیت و آموزش عقیدتی سیاسی – مرکز آموزش مجازی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626" y="132398"/>
          <a:ext cx="8749862" cy="6562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/>
          <p:cNvSpPr/>
          <p:nvPr/>
        </p:nvSpPr>
        <p:spPr>
          <a:xfrm>
            <a:off x="3171825" y="2087563"/>
            <a:ext cx="2819400" cy="268763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Jadid"/>
                <a:cs typeface="B Titr" pitchFamily="2" charset="-78"/>
              </a:rPr>
              <a:t>موانع اجتماعی و سیاسی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178" y="2924944"/>
            <a:ext cx="8919318" cy="211442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lnSpc>
                <a:spcPct val="90000"/>
              </a:lnSpc>
              <a:defRPr/>
            </a:pPr>
            <a:r>
              <a:rPr lang="fa-IR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حق بینان و باطل گرایان</a:t>
            </a:r>
          </a:p>
          <a:p>
            <a:pPr algn="ctr" rtl="1">
              <a:lnSpc>
                <a:spcPct val="90000"/>
              </a:lnSpc>
              <a:defRPr/>
            </a:pPr>
            <a:r>
              <a:rPr lang="fa-IR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 در تاریخ </a:t>
            </a:r>
          </a:p>
        </p:txBody>
      </p:sp>
      <p:sp>
        <p:nvSpPr>
          <p:cNvPr id="18" name="Down Arrow Callout 17"/>
          <p:cNvSpPr/>
          <p:nvPr/>
        </p:nvSpPr>
        <p:spPr>
          <a:xfrm>
            <a:off x="3100596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پنجم</a:t>
            </a:r>
          </a:p>
          <a:p>
            <a:pPr algn="ctr" rtl="1">
              <a:defRPr/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02487050"/>
              </p:ext>
            </p:extLst>
          </p:nvPr>
        </p:nvGraphicFramePr>
        <p:xfrm>
          <a:off x="128979" y="60730"/>
          <a:ext cx="8907517" cy="6680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/>
          <p:cNvSpPr/>
          <p:nvPr/>
        </p:nvSpPr>
        <p:spPr>
          <a:xfrm>
            <a:off x="2705100" y="1700213"/>
            <a:ext cx="3738563" cy="35655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Jadid"/>
              </a:rPr>
              <a:t>حق بینان و </a:t>
            </a:r>
            <a:r>
              <a:rPr lang="fa-I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Jadid"/>
              </a:rPr>
              <a:t>باطل گرایان  </a:t>
            </a:r>
            <a:r>
              <a:rPr lang="fa-I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Jadid"/>
              </a:rPr>
              <a:t>در تاریخ انبیاء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79030"/>
            <a:ext cx="81369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fa-I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ابوطالب </a:t>
            </a:r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(علیه </a:t>
            </a:r>
            <a:r>
              <a:rPr lang="fa-IR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السّلام </a:t>
            </a:r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)، </a:t>
            </a:r>
            <a:r>
              <a:rPr lang="fa-I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حق شناس پایدار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108" y="116632"/>
            <a:ext cx="8640960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حق بینان و </a:t>
            </a:r>
            <a:r>
              <a:rPr lang="fa-IR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باطل گرایان </a:t>
            </a:r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در تاریخ اسلام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552" y="1771118"/>
            <a:ext cx="813690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4800" dirty="0">
                <a:solidFill>
                  <a:schemeClr val="bg2">
                    <a:lumMod val="10000"/>
                  </a:schemeClr>
                </a:solidFill>
                <a:cs typeface="B Titr" pitchFamily="2" charset="-78"/>
              </a:rPr>
              <a:t>مالك اشتر ،  حق بین فتنه ستیز</a:t>
            </a:r>
            <a:endParaRPr lang="fa-I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596305"/>
            <a:ext cx="8136904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عماریاسر، حق بین مدافع</a:t>
            </a:r>
            <a:endParaRPr lang="fa-I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 Titr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3460401"/>
            <a:ext cx="8136904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ابو موسی نادانی  سطحی اندیش 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  <a:p>
            <a:pPr algn="ctr">
              <a:defRPr/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در دام فریب عمرو عاص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52" y="4791342"/>
            <a:ext cx="813690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4800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اویس قرنی حق شناس شهید</a:t>
            </a:r>
            <a:endParaRPr lang="fa-IR" sz="4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5622339"/>
            <a:ext cx="813690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4800" dirty="0">
                <a:solidFill>
                  <a:srgbClr val="517D21"/>
                </a:solidFill>
                <a:cs typeface="B Titr" pitchFamily="2" charset="-78"/>
              </a:rPr>
              <a:t>زينب کبري عقیله حق بین صبور</a:t>
            </a:r>
            <a:endParaRPr lang="fa-IR" sz="4800" b="1" dirty="0">
              <a:solidFill>
                <a:srgbClr val="517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692696"/>
            <a:ext cx="81369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fa-I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زهیر بن قین بجلی ، شهید والا مقام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552" y="1412776"/>
            <a:ext cx="8136904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4400" dirty="0">
                <a:solidFill>
                  <a:schemeClr val="bg2">
                    <a:lumMod val="10000"/>
                  </a:schemeClr>
                </a:solidFill>
                <a:cs typeface="B Titr" pitchFamily="2" charset="-78"/>
              </a:rPr>
              <a:t>شبث‏بن ربعى، چهره ای چند رنگ</a:t>
            </a:r>
            <a:br>
              <a:rPr lang="fa-IR" sz="4400" dirty="0">
                <a:solidFill>
                  <a:schemeClr val="bg2">
                    <a:lumMod val="10000"/>
                  </a:schemeClr>
                </a:solidFill>
                <a:cs typeface="B Titr" pitchFamily="2" charset="-78"/>
              </a:rPr>
            </a:br>
            <a:endParaRPr lang="fa-IR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145050"/>
            <a:ext cx="8136904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جناب حر ، حق شناسی با زیباترین توبه تاریخ</a:t>
            </a:r>
            <a:endParaRPr lang="fa-IR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 Titr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2843992"/>
            <a:ext cx="8136904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على بن يقطين، ثقه حق شناس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52" y="3535674"/>
            <a:ext cx="813690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4400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کلیب تسلیم، حق بین حق پذیر</a:t>
            </a:r>
            <a:endParaRPr lang="fa-IR" sz="4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4319373"/>
            <a:ext cx="8136904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4400" dirty="0">
                <a:solidFill>
                  <a:srgbClr val="517D21"/>
                </a:solidFill>
                <a:cs typeface="B Titr" pitchFamily="2" charset="-78"/>
              </a:rPr>
              <a:t> علی بن ابی حمزه بطائنی</a:t>
            </a:r>
            <a:endParaRPr lang="fa-IR" sz="4400" b="1" dirty="0">
              <a:solidFill>
                <a:srgbClr val="517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5085184"/>
            <a:ext cx="813690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2400" dirty="0">
                <a:solidFill>
                  <a:schemeClr val="tx1"/>
                </a:solidFill>
                <a:cs typeface="B Titr" pitchFamily="2" charset="-78"/>
              </a:rPr>
              <a:t>دعبل خزاعي ، شاعر حق بین  فرزانه ی حق بین ، احمد ابن اسحاق </a:t>
            </a:r>
            <a:endParaRPr lang="fa-I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4495" y="5517232"/>
            <a:ext cx="813690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3600" dirty="0">
                <a:solidFill>
                  <a:srgbClr val="FF0000"/>
                </a:solidFill>
                <a:cs typeface="B Titr" pitchFamily="2" charset="-78"/>
              </a:rPr>
              <a:t> حسین بن روح و  جعفر محمّد بن علی شلمغانی</a:t>
            </a:r>
            <a:endParaRPr lang="fa-I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24315423"/>
              </p:ext>
            </p:extLst>
          </p:nvPr>
        </p:nvGraphicFramePr>
        <p:xfrm>
          <a:off x="467544" y="980728"/>
          <a:ext cx="813690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395288" y="188913"/>
            <a:ext cx="8353425" cy="584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نمونه هایی از حق بینان و باطل گرایان در انقلاب اسلامی</a:t>
            </a:r>
            <a:endParaRPr lang="en-US" sz="32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475" y="2924175"/>
            <a:ext cx="8918575" cy="16089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lnSpc>
                <a:spcPct val="90000"/>
              </a:lnSpc>
              <a:defRPr/>
            </a:pPr>
            <a:r>
              <a:rPr lang="fa-IR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سیری در سیره  حق بینی و </a:t>
            </a:r>
            <a:r>
              <a:rPr lang="fa-IR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            حق </a:t>
            </a:r>
            <a:r>
              <a:rPr lang="fa-IR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B Titr" pitchFamily="2" charset="-78"/>
              </a:rPr>
              <a:t>شناسی رهبران انقلاب اسلامی </a:t>
            </a:r>
          </a:p>
        </p:txBody>
      </p:sp>
      <p:sp>
        <p:nvSpPr>
          <p:cNvPr id="18" name="Down Arrow Callout 17"/>
          <p:cNvSpPr/>
          <p:nvPr/>
        </p:nvSpPr>
        <p:spPr>
          <a:xfrm>
            <a:off x="3100596" y="692696"/>
            <a:ext cx="3024336" cy="2160240"/>
          </a:xfrm>
          <a:prstGeom prst="downArrowCallout">
            <a:avLst>
              <a:gd name="adj1" fmla="val 32298"/>
              <a:gd name="adj2" fmla="val 32298"/>
              <a:gd name="adj3" fmla="val 25730"/>
              <a:gd name="adj4" fmla="val 6497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درس ششم</a:t>
            </a:r>
          </a:p>
          <a:p>
            <a:pPr algn="ctr" rtl="1">
              <a:defRPr/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0980" y="1862026"/>
            <a:ext cx="784887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fa-I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مشروعيت زدايي از نظام سياسي شاه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404664"/>
            <a:ext cx="864096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امام خمینی </a:t>
            </a:r>
            <a:r>
              <a:rPr lang="fa-I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(ره)</a:t>
            </a:r>
            <a:r>
              <a:rPr lang="fa-IR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، </a:t>
            </a:r>
            <a:r>
              <a:rPr lang="fa-IR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اسوه حق بینی و حق شناسی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980" y="2693023"/>
            <a:ext cx="784887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3600" dirty="0">
                <a:solidFill>
                  <a:schemeClr val="bg2">
                    <a:lumMod val="10000"/>
                  </a:schemeClr>
                </a:solidFill>
                <a:cs typeface="B Titr" pitchFamily="2" charset="-78"/>
              </a:rPr>
              <a:t>دعوت به قيام ،مبارزه،ايستادگي و جهاد وشهادت</a:t>
            </a:r>
            <a:endParaRPr lang="fa-I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980" y="3342793"/>
            <a:ext cx="7848872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قيام 15 خرداد 1342،  موضع روشنگرانه امام </a:t>
            </a:r>
            <a:endParaRPr lang="fa-I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 Titr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0980" y="3990865"/>
            <a:ext cx="7848872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مبارزه با كاپيتولاسيون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0980" y="4710945"/>
            <a:ext cx="784887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4800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يوم الله 22 بهمن </a:t>
            </a:r>
            <a:endParaRPr lang="fa-IR" sz="4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956" y="1172042"/>
            <a:ext cx="830468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مقابله با شاه، ژرفای شناخت امام از ماهیت استبداد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0980" y="908720"/>
            <a:ext cx="784887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fa-I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طرح نظریه امت اسلام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980" y="1739717"/>
            <a:ext cx="7848872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3600" dirty="0">
                <a:solidFill>
                  <a:schemeClr val="bg2">
                    <a:lumMod val="10000"/>
                  </a:schemeClr>
                </a:solidFill>
                <a:cs typeface="B Titr" pitchFamily="2" charset="-78"/>
              </a:rPr>
              <a:t>مقابله با حذف پسوند اسلامي از جمهوري اسلامي و مطرح كردن شعار جمهوري دموكراتيك و جمهوري دموكراتيك </a:t>
            </a:r>
            <a:r>
              <a:rPr lang="fa-IR" sz="3600" dirty="0" smtClean="0">
                <a:solidFill>
                  <a:schemeClr val="bg2">
                    <a:lumMod val="10000"/>
                  </a:schemeClr>
                </a:solidFill>
                <a:cs typeface="B Titr" pitchFamily="2" charset="-78"/>
              </a:rPr>
              <a:t>اسلامي</a:t>
            </a:r>
            <a:endParaRPr lang="fa-I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 Titr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980" y="3501008"/>
            <a:ext cx="7848872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مقابله با اعلامیه جبهه ملی در رد لایحه قصاص و درخواست تظاهرات عليه احكام صريح </a:t>
            </a:r>
            <a:r>
              <a:rPr lang="fa-I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قرآن</a:t>
            </a:r>
            <a:endParaRPr lang="fa-I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956" y="260648"/>
            <a:ext cx="830468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مقابله با ملی گرایی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1259" y="4725144"/>
            <a:ext cx="830468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مقابله  با منافقین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1259" y="5371475"/>
            <a:ext cx="830468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+mj-cs"/>
              </a:rPr>
              <a:t>مقابله با استکبارجهانی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0980" y="1929026"/>
            <a:ext cx="784887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>
              <a:defRPr/>
            </a:pPr>
            <a:r>
              <a:rPr lang="fa-IR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 Titr"/>
                <a:cs typeface="+mj-cs"/>
              </a:rPr>
              <a:t>تداوم و تقويت سياست راهبردي امام(ره)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478413"/>
            <a:ext cx="864096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B Titr" pitchFamily="2" charset="-78"/>
              </a:rPr>
              <a:t>امام خامنه ای، مقتدای حق بین و مقتدر حق شناس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980" y="2636912"/>
            <a:ext cx="7848872" cy="5632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lnSpc>
                <a:spcPct val="80000"/>
              </a:lnSpc>
              <a:defRPr/>
            </a:pPr>
            <a:r>
              <a:rPr lang="fa-IR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مبدع نظريه </a:t>
            </a:r>
            <a:r>
              <a:rPr lang="fa-IR" sz="3600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</a:rPr>
              <a:t>«مردم‌سالاري ديني 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980" y="3212976"/>
            <a:ext cx="7848872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Titr" pitchFamily="2" charset="-78"/>
              </a:rPr>
              <a:t>دفاع از روحانیت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0980" y="3861048"/>
            <a:ext cx="7848872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مقابله با رژیم صهیونیستی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0980" y="4581128"/>
            <a:ext cx="784887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>
              <a:defRPr/>
            </a:pPr>
            <a:r>
              <a:rPr lang="fa-IR" sz="4800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مقابله با آمریکا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4956" y="1124744"/>
            <a:ext cx="8304683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rtl="1">
              <a:defRPr/>
            </a:pPr>
            <a:r>
              <a:rPr lang="fa-IR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 Titr"/>
                <a:cs typeface="B Titr" pitchFamily="2" charset="-78"/>
              </a:rPr>
              <a:t>خبر از تهاجم فرهنگی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0980" y="5412125"/>
            <a:ext cx="7860753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B Titr" pitchFamily="2" charset="-78"/>
              </a:rPr>
              <a:t>بیداري اسلامی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250825" y="1412875"/>
            <a:ext cx="86423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rtl="1">
              <a:lnSpc>
                <a:spcPct val="150000"/>
              </a:lnSpc>
              <a:defRPr/>
            </a:pPr>
            <a:r>
              <a:rPr lang="fa-I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cs typeface="B Titr" pitchFamily="2" charset="-78"/>
              </a:rPr>
              <a:t>سپاه پاسداران، حافظ  و نگهبان دستاورد ها ی حقّانی  انقلاب اسلامی و  نظام مبتنی بر حق  جمهوری اسلامی است از این رو شایسته است که خود به حق بینی و حق شنا سی آراسته باشد.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3600" y="180975"/>
            <a:ext cx="7416800" cy="1016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/>
              </a:rPr>
              <a:t>مقدمه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50825" y="3273425"/>
            <a:ext cx="86423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rtl="1"/>
            <a:r>
              <a:rPr lang="fa-IR" sz="2800" b="1">
                <a:latin typeface="Constantia" pitchFamily="18" charset="0"/>
                <a:ea typeface="P Homa"/>
                <a:cs typeface="P Homa"/>
              </a:rPr>
              <a:t>شنا</a:t>
            </a:r>
            <a:r>
              <a:rPr lang="fa-IR" sz="2800">
                <a:latin typeface="Constantia" pitchFamily="18" charset="0"/>
                <a:cs typeface="B Homa" pitchFamily="2" charset="-78"/>
              </a:rPr>
              <a:t>خت دقیق دوست و دشمن و جریانات سیاسی و رویدادهای جهان و قدرت تحلیل و تقویت بنیه معنوی و اعتقادی در پرتو اسلام ناب و  ولایت‏محوری محقق می شود   از این رو ضروری است که با تکیه بر اصل پایدار دینی </a:t>
            </a:r>
            <a:r>
              <a:rPr lang="fa-IR" sz="2800">
                <a:solidFill>
                  <a:srgbClr val="006600"/>
                </a:solidFill>
                <a:latin typeface="Constantia" pitchFamily="18" charset="0"/>
                <a:cs typeface="B Homa" pitchFamily="2" charset="-78"/>
              </a:rPr>
              <a:t>«تولی و تبری» و پیروی از آیه شریفه «  اَشِدَّاءُ عَلَی الْکُفَّارِ رُحَمآء بَیْنَهُمْ » </a:t>
            </a:r>
            <a:r>
              <a:rPr lang="fa-IR" sz="2800">
                <a:latin typeface="Constantia" pitchFamily="18" charset="0"/>
                <a:cs typeface="B Homa" pitchFamily="2" charset="-78"/>
              </a:rPr>
              <a:t>مسیر زندگی و مأموریت‏های خود را با شاخصه‏های ولایتمداری هدف‏گذاری کنند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592138" y="769938"/>
            <a:ext cx="7772400" cy="3235325"/>
            <a:chOff x="616024" y="553470"/>
            <a:chExt cx="7772400" cy="3235570"/>
          </a:xfrm>
        </p:grpSpPr>
        <p:sp>
          <p:nvSpPr>
            <p:cNvPr id="7172" name="Rectangle 3"/>
            <p:cNvSpPr>
              <a:spLocks noChangeArrowheads="1"/>
            </p:cNvSpPr>
            <p:nvPr/>
          </p:nvSpPr>
          <p:spPr bwMode="auto">
            <a:xfrm>
              <a:off x="2293664" y="553470"/>
              <a:ext cx="4368800" cy="282795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rtl="1">
                <a:lnSpc>
                  <a:spcPct val="150000"/>
                </a:lnSpc>
                <a:spcBef>
                  <a:spcPts val="1200"/>
                </a:spcBef>
                <a:defRPr/>
              </a:pPr>
              <a:r>
                <a:rPr lang="fa-IR" sz="6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ahoma" pitchFamily="34" charset="0"/>
                  <a:cs typeface="Tahoma" pitchFamily="34" charset="0"/>
                </a:rPr>
                <a:t>درس اول :</a:t>
              </a:r>
            </a:p>
            <a:p>
              <a:pPr algn="ctr" rtl="1">
                <a:lnSpc>
                  <a:spcPct val="150000"/>
                </a:lnSpc>
                <a:spcBef>
                  <a:spcPts val="1200"/>
                </a:spcBef>
                <a:defRPr/>
              </a:pPr>
              <a:endParaRPr lang="fa-IR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cs typeface="Tahoma" pitchFamily="34" charset="0"/>
              </a:endParaRPr>
            </a:p>
          </p:txBody>
        </p:sp>
        <p:graphicFrame>
          <p:nvGraphicFramePr>
            <p:cNvPr id="5" name="Diagram 4"/>
            <p:cNvGraphicFramePr/>
            <p:nvPr>
              <p:extLst>
                <p:ext uri="{D42A27DB-BD31-4B8C-83A1-F6EECF244321}">
                  <p14:modId xmlns:p14="http://schemas.microsoft.com/office/powerpoint/2010/main" val="3138672727"/>
                </p:ext>
              </p:extLst>
            </p:nvPr>
          </p:nvGraphicFramePr>
          <p:xfrm>
            <a:off x="616024" y="2589336"/>
            <a:ext cx="7772400" cy="119970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752600"/>
            <a:ext cx="7772400" cy="18303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49956055"/>
              </p:ext>
            </p:extLst>
          </p:nvPr>
        </p:nvGraphicFramePr>
        <p:xfrm>
          <a:off x="323850" y="260648"/>
          <a:ext cx="8572500" cy="8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ubtitle 2"/>
          <p:cNvSpPr txBox="1">
            <a:spLocks/>
          </p:cNvSpPr>
          <p:nvPr/>
        </p:nvSpPr>
        <p:spPr>
          <a:xfrm>
            <a:off x="357188" y="1341438"/>
            <a:ext cx="8504237" cy="4824412"/>
          </a:xfrm>
          <a:prstGeom prst="rect">
            <a:avLst/>
          </a:prstGeom>
        </p:spPr>
        <p:txBody>
          <a:bodyPr/>
          <a:lstStyle>
            <a:lvl1pPr marL="365125" indent="-255588" algn="r" rtl="1" fontAlgn="base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r" rtl="1" fontAlgn="base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r" rtl="1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r" rtl="1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r" rtl="1" fontAlgn="base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lnSpc>
                <a:spcPct val="80000"/>
              </a:lnSpc>
              <a:buFont typeface="Wingdings 3" pitchFamily="18" charset="2"/>
              <a:buNone/>
              <a:defRPr/>
            </a:pPr>
            <a:r>
              <a:rPr lang="fa-IR" sz="2800" b="1" dirty="0" smtClean="0"/>
              <a:t>                                                                                  </a:t>
            </a:r>
            <a:endParaRPr lang="en-US" sz="2800" b="1" i="1" dirty="0" smtClean="0">
              <a:cs typeface="Majalla UI"/>
            </a:endParaRPr>
          </a:p>
          <a:p>
            <a:pPr algn="just">
              <a:lnSpc>
                <a:spcPct val="80000"/>
              </a:lnSpc>
              <a:defRPr/>
            </a:pP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«الْحَقُّ مِن رَبِّكَ »   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Majalla UI"/>
            </a:endParaRPr>
          </a:p>
          <a:p>
            <a:pPr algn="just">
              <a:lnSpc>
                <a:spcPct val="80000"/>
              </a:lnSpc>
              <a:defRPr/>
            </a:pPr>
            <a:r>
              <a:rPr lang="fa-IR" sz="2800" b="1" dirty="0" smtClean="0">
                <a:cs typeface="B Nazanin" pitchFamily="2" charset="-78"/>
              </a:rPr>
              <a:t>حق همان است که از جانب پروردگار به تو رسیده است.</a:t>
            </a:r>
            <a:endParaRPr lang="en-US" sz="2800" b="1" dirty="0" smtClean="0">
              <a:cs typeface="B Nazanin" pitchFamily="2" charset="-78"/>
            </a:endParaRPr>
          </a:p>
          <a:p>
            <a:pPr algn="just">
              <a:lnSpc>
                <a:spcPct val="80000"/>
              </a:lnSpc>
              <a:defRPr/>
            </a:pPr>
            <a:r>
              <a:rPr lang="fa-IR" sz="2800" b="1" dirty="0" smtClean="0">
                <a:cs typeface="B Nazanin" pitchFamily="2" charset="-78"/>
              </a:rPr>
              <a:t> </a:t>
            </a: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     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کلمه حقّ</a:t>
            </a:r>
            <a:endParaRPr 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just">
              <a:lnSpc>
                <a:spcPct val="80000"/>
              </a:lnSpc>
              <a:defRPr/>
            </a:pPr>
            <a:r>
              <a:rPr lang="fa-IR" sz="3200" b="1" dirty="0" smtClean="0">
                <a:cs typeface="B Nazanin" pitchFamily="2" charset="-78"/>
              </a:rPr>
              <a:t>حق (ح ق ق)درقاموس لغت به معنای ثبوت، ضد باطل و موجود ثابت ، وجود ثابتی که انکار آن روا نباشد و نیز به معنای وجود مطلق و غیر مقیدی که به هیچ قیدی مقید نشده باشد، یعنی ذات اقدس باری تعالی آمده است </a:t>
            </a:r>
            <a:r>
              <a:rPr lang="en-US" sz="3200" b="1" dirty="0" smtClean="0">
                <a:cs typeface="B Nazanin" pitchFamily="2" charset="-78"/>
              </a:rPr>
              <a:t>.</a:t>
            </a:r>
            <a:r>
              <a:rPr lang="fa-IR" sz="3200" b="1" dirty="0" smtClean="0">
                <a:cs typeface="B Nazanin" pitchFamily="2" charset="-78"/>
              </a:rPr>
              <a:t> </a:t>
            </a:r>
          </a:p>
          <a:p>
            <a:pPr algn="just">
              <a:lnSpc>
                <a:spcPct val="80000"/>
              </a:lnSpc>
              <a:defRPr/>
            </a:pP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 </a:t>
            </a:r>
            <a:r>
              <a:rPr lang="fa-I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در معنای اصطلاحی</a:t>
            </a:r>
            <a:r>
              <a:rPr lang="fa-IR" sz="2800" b="1" dirty="0" smtClean="0">
                <a:cs typeface="B Nazanin" pitchFamily="2" charset="-78"/>
              </a:rPr>
              <a:t>، حکم مطابق با واقع را گویند که بر اقوال و عقاید و مذاهب و ادیان اطلاق می شود.    تردیدی نیست در اینکه حق در برخی موارد دارای ماهیت اعتباری عقلانی و در بعضی موارد شرعی است </a:t>
            </a:r>
            <a:r>
              <a:rPr lang="en-US" sz="2800" b="1" dirty="0" smtClean="0">
                <a:cs typeface="B Nazanin" pitchFamily="2" charset="-78"/>
              </a:rPr>
              <a:t>.</a:t>
            </a:r>
            <a:endParaRPr lang="fa-IR" sz="2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752600"/>
            <a:ext cx="7772400" cy="18303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42372310"/>
              </p:ext>
            </p:extLst>
          </p:nvPr>
        </p:nvGraphicFramePr>
        <p:xfrm>
          <a:off x="323850" y="260648"/>
          <a:ext cx="8572500" cy="8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ubtitle 2"/>
          <p:cNvSpPr txBox="1">
            <a:spLocks/>
          </p:cNvSpPr>
          <p:nvPr/>
        </p:nvSpPr>
        <p:spPr bwMode="auto">
          <a:xfrm>
            <a:off x="357188" y="1557338"/>
            <a:ext cx="832485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1pPr>
            <a:lvl2pPr marL="742950" indent="-28575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2pPr>
            <a:lvl3pPr marL="11430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3pPr>
            <a:lvl4pPr marL="16002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4pPr>
            <a:lvl5pPr marL="20574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9pPr>
          </a:lstStyle>
          <a:p>
            <a:pPr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2800" b="1">
                <a:solidFill>
                  <a:srgbClr val="FF0000"/>
                </a:solidFill>
                <a:latin typeface="Lucida Sans Unicode" pitchFamily="34" charset="0"/>
                <a:cs typeface="B Homa" pitchFamily="2" charset="-78"/>
              </a:rPr>
              <a:t>الف</a:t>
            </a:r>
            <a:r>
              <a:rPr lang="fa-IR" sz="2800" b="1">
                <a:latin typeface="Lucida Sans Unicode" pitchFamily="34" charset="0"/>
                <a:cs typeface="B Homa" pitchFamily="2" charset="-78"/>
              </a:rPr>
              <a:t> </a:t>
            </a:r>
            <a:r>
              <a:rPr lang="en-US" sz="2800" b="1">
                <a:latin typeface="Lucida Sans Unicode" pitchFamily="34" charset="0"/>
                <a:cs typeface="B Homa" pitchFamily="2" charset="-78"/>
              </a:rPr>
              <a:t>-</a:t>
            </a:r>
            <a:r>
              <a:rPr lang="fa-IR" sz="2800" b="1">
                <a:latin typeface="Lucida Sans Unicode" pitchFamily="34" charset="0"/>
                <a:cs typeface="B Homa" pitchFamily="2" charset="-78"/>
              </a:rPr>
              <a:t> آنچه كه وجود دارد حق است مانند ''قوانين موجود در نظام آفرينش'' و آنچه كه وجود ندارد و نسبت و او ادعاى بى جا مى كنند باطل است . </a:t>
            </a:r>
            <a:endParaRPr lang="en-US" sz="2800" b="1">
              <a:latin typeface="Lucida Sans Unicode" pitchFamily="34" charset="0"/>
              <a:cs typeface="B Homa" pitchFamily="2" charset="-78"/>
            </a:endParaRPr>
          </a:p>
          <a:p>
            <a:pPr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2800" b="1">
                <a:solidFill>
                  <a:srgbClr val="FF0000"/>
                </a:solidFill>
                <a:latin typeface="Lucida Sans Unicode" pitchFamily="34" charset="0"/>
                <a:cs typeface="B Homa" pitchFamily="2" charset="-78"/>
              </a:rPr>
              <a:t>ب </a:t>
            </a:r>
            <a:r>
              <a:rPr lang="en-US" sz="2800" b="1">
                <a:latin typeface="Lucida Sans Unicode" pitchFamily="34" charset="0"/>
                <a:cs typeface="B Homa" pitchFamily="2" charset="-78"/>
              </a:rPr>
              <a:t>-</a:t>
            </a:r>
            <a:r>
              <a:rPr lang="fa-IR" sz="2800" b="1">
                <a:latin typeface="Lucida Sans Unicode" pitchFamily="34" charset="0"/>
                <a:cs typeface="B Homa" pitchFamily="2" charset="-78"/>
              </a:rPr>
              <a:t> آنچه كه وجود دارد و بايد هم وجود داشته باشد حق است مانند ''عدالت و نظم عمومى'' و آنچه كه وجود دارد و نبايد وجود داشته باشد باطل است   مانند '' ظلم و ستم ، انحرافات اخلاقى ، تجاوزات بشرى ، ادعاهاى دروغين و ...'' </a:t>
            </a:r>
            <a:endParaRPr lang="en-US" sz="2800" b="1">
              <a:latin typeface="Lucida Sans Unicode" pitchFamily="34" charset="0"/>
              <a:cs typeface="B Homa" pitchFamily="2" charset="-78"/>
            </a:endParaRPr>
          </a:p>
          <a:p>
            <a:pPr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2800" b="1">
                <a:latin typeface="Lucida Sans Unicode" pitchFamily="34" charset="0"/>
                <a:cs typeface="B Homa" pitchFamily="2" charset="-78"/>
              </a:rPr>
              <a:t>پس تعريف كامل حق در دو جمله نهفته است . </a:t>
            </a:r>
            <a:endParaRPr lang="en-US" sz="2800" b="1">
              <a:latin typeface="Lucida Sans Unicode" pitchFamily="34" charset="0"/>
              <a:cs typeface="B Homa" pitchFamily="2" charset="-78"/>
            </a:endParaRPr>
          </a:p>
          <a:p>
            <a:pPr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2800" b="1">
                <a:latin typeface="Lucida Sans Unicode" pitchFamily="34" charset="0"/>
                <a:cs typeface="B Homa" pitchFamily="2" charset="-78"/>
              </a:rPr>
              <a:t>1 - وجود داشته باشد </a:t>
            </a:r>
            <a:endParaRPr lang="en-US" sz="2800" b="1">
              <a:latin typeface="Lucida Sans Unicode" pitchFamily="34" charset="0"/>
              <a:cs typeface="B Homa" pitchFamily="2" charset="-78"/>
            </a:endParaRPr>
          </a:p>
          <a:p>
            <a:pPr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2800" b="1">
                <a:latin typeface="Lucida Sans Unicode" pitchFamily="34" charset="0"/>
                <a:cs typeface="B Homa" pitchFamily="2" charset="-78"/>
              </a:rPr>
              <a:t>2 - و بايد وجود داشته باشد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752600"/>
            <a:ext cx="7772400" cy="18303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479587685"/>
              </p:ext>
            </p:extLst>
          </p:nvPr>
        </p:nvGraphicFramePr>
        <p:xfrm>
          <a:off x="308084" y="260648"/>
          <a:ext cx="8572500" cy="8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ubtitle 2"/>
          <p:cNvSpPr txBox="1">
            <a:spLocks/>
          </p:cNvSpPr>
          <p:nvPr/>
        </p:nvSpPr>
        <p:spPr bwMode="auto">
          <a:xfrm>
            <a:off x="323850" y="1628775"/>
            <a:ext cx="8496300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1pPr>
            <a:lvl2pPr marL="742950" indent="-28575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2pPr>
            <a:lvl3pPr marL="11430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3pPr>
            <a:lvl4pPr marL="16002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4pPr>
            <a:lvl5pPr marL="2057400" indent="-228600" algn="r" rtl="1" eaLnBrk="0" hangingPunct="0"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ajalla UI"/>
                <a:cs typeface="Majalla UI"/>
              </a:defRPr>
            </a:lvl9pPr>
          </a:lstStyle>
          <a:p>
            <a:pPr algn="just"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3200" dirty="0">
                <a:latin typeface="Lucida Sans Unicode" pitchFamily="34" charset="0"/>
                <a:cs typeface="B Titr" pitchFamily="2" charset="-78"/>
              </a:rPr>
              <a:t> </a:t>
            </a:r>
            <a:r>
              <a:rPr lang="fa-IR" sz="3600" dirty="0">
                <a:solidFill>
                  <a:srgbClr val="0070C0"/>
                </a:solidFill>
                <a:latin typeface="Lucida Sans Unicode" pitchFamily="34" charset="0"/>
                <a:cs typeface="B Titr" pitchFamily="2" charset="-78"/>
              </a:rPr>
              <a:t>حق بینی و حق شناسی سياسي در دو مقام معرفتي و رفتاري قابل طرح است؛</a:t>
            </a:r>
            <a:endParaRPr lang="en-US" sz="3600" dirty="0">
              <a:solidFill>
                <a:srgbClr val="0070C0"/>
              </a:solidFill>
              <a:latin typeface="Lucida Sans Unicode" pitchFamily="34" charset="0"/>
              <a:cs typeface="B Titr" pitchFamily="2" charset="-78"/>
            </a:endParaRPr>
          </a:p>
          <a:p>
            <a:pPr algn="just"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3600" dirty="0">
                <a:solidFill>
                  <a:srgbClr val="FF0000"/>
                </a:solidFill>
                <a:latin typeface="Lucida Sans Unicode" pitchFamily="34" charset="0"/>
                <a:cs typeface="B Titr" pitchFamily="2" charset="-78"/>
              </a:rPr>
              <a:t>1-حق بینی در مقام معرفتي </a:t>
            </a:r>
            <a:r>
              <a:rPr lang="fa-IR" sz="3600" dirty="0">
                <a:solidFill>
                  <a:srgbClr val="002060"/>
                </a:solidFill>
                <a:latin typeface="Lucida Sans Unicode" pitchFamily="34" charset="0"/>
                <a:cs typeface="B Titr" pitchFamily="2" charset="-78"/>
              </a:rPr>
              <a:t>به اين مفهوم است که معيارها را بشناسيم و درهنگام امتزاح جبهه حق و باطل متحير نشویم.</a:t>
            </a:r>
            <a:endParaRPr lang="en-US" sz="3600" dirty="0">
              <a:solidFill>
                <a:srgbClr val="002060"/>
              </a:solidFill>
              <a:latin typeface="Lucida Sans Unicode" pitchFamily="34" charset="0"/>
              <a:cs typeface="B Titr" pitchFamily="2" charset="-78"/>
            </a:endParaRPr>
          </a:p>
          <a:p>
            <a:pPr algn="just" eaLnBrk="1" hangingPunct="1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fa-IR" sz="3600" dirty="0">
                <a:solidFill>
                  <a:srgbClr val="FF0000"/>
                </a:solidFill>
                <a:latin typeface="Lucida Sans Unicode" pitchFamily="34" charset="0"/>
                <a:cs typeface="B Titr" pitchFamily="2" charset="-78"/>
              </a:rPr>
              <a:t>2- حق شناسی در مقام رفتاري </a:t>
            </a:r>
            <a:r>
              <a:rPr lang="fa-IR" sz="3600" dirty="0">
                <a:solidFill>
                  <a:srgbClr val="002060"/>
                </a:solidFill>
                <a:latin typeface="Lucida Sans Unicode" pitchFamily="34" charset="0"/>
                <a:cs typeface="B Titr" pitchFamily="2" charset="-78"/>
              </a:rPr>
              <a:t>، التزام عملي به اصول و پرهيز از لغزش و انحراف است 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850" y="188913"/>
            <a:ext cx="8424863" cy="7699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چرایی و ضرورت حق بینی و حق شناسی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850" y="908050"/>
            <a:ext cx="842486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400" b="1">
                <a:solidFill>
                  <a:srgbClr val="517D21"/>
                </a:solidFill>
                <a:cs typeface="B Titr" pitchFamily="2" charset="-78"/>
              </a:rPr>
              <a:t>ابعاد  چرایی و  ضرورت حق بینی و حق شناسی  عبارتند از:    </a:t>
            </a:r>
            <a:endParaRPr lang="en-US" sz="2400" b="1">
              <a:solidFill>
                <a:srgbClr val="517D21"/>
              </a:solidFill>
              <a:cs typeface="B Titr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650" y="1700213"/>
            <a:ext cx="7416800" cy="739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خودسازى </a:t>
            </a:r>
          </a:p>
        </p:txBody>
      </p:sp>
      <p:sp>
        <p:nvSpPr>
          <p:cNvPr id="6" name="Rectangle 5"/>
          <p:cNvSpPr/>
          <p:nvPr/>
        </p:nvSpPr>
        <p:spPr>
          <a:xfrm>
            <a:off x="755650" y="2349500"/>
            <a:ext cx="7416800" cy="6842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فردسازى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650" y="2997200"/>
            <a:ext cx="7416800" cy="5222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جامعه سازی 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5650" y="3500438"/>
            <a:ext cx="7402513" cy="5238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رشد و سعادت معنوى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5650" y="4021138"/>
            <a:ext cx="7416800" cy="52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عبور از فتنه ها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55650" y="4562475"/>
            <a:ext cx="7402513" cy="5222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عبور از فتنه ها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55650" y="5084763"/>
            <a:ext cx="7402513" cy="9540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آگاهى به اصول مبارزات رهايى بخش در برابر حكومت هاى سلطه گر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55650" y="6038850"/>
            <a:ext cx="7416800" cy="523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fa-I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itchFamily="2" charset="-78"/>
              </a:rPr>
              <a:t>حق بینی و حق شناسی براى جهل زدايى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752600"/>
            <a:ext cx="7772400" cy="18303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06621903"/>
              </p:ext>
            </p:extLst>
          </p:nvPr>
        </p:nvGraphicFramePr>
        <p:xfrm>
          <a:off x="323850" y="260648"/>
          <a:ext cx="8572500" cy="8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850" y="1341438"/>
            <a:ext cx="8497888" cy="477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3200" b="1" dirty="0">
                <a:solidFill>
                  <a:srgbClr val="00B0F0"/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*</a:t>
            </a:r>
            <a:r>
              <a:rPr lang="fa-IR" sz="3200" b="1" dirty="0">
                <a:latin typeface="B Zar" pitchFamily="2" charset="-78"/>
                <a:ea typeface="Times New Roman" pitchFamily="18" charset="0"/>
                <a:cs typeface="B Titr" pitchFamily="2" charset="-78"/>
              </a:rPr>
              <a:t> </a:t>
            </a:r>
            <a:r>
              <a:rPr lang="fa-IR" sz="3200" b="1" dirty="0">
                <a:solidFill>
                  <a:srgbClr val="517D21"/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امام  علی  علیه السّلام  مى فرمايد : </a:t>
            </a:r>
            <a:endParaRPr lang="en-US" sz="3200" b="1" dirty="0">
              <a:solidFill>
                <a:srgbClr val="517D21"/>
              </a:solidFill>
              <a:ea typeface="Times New Roman" pitchFamily="18" charset="0"/>
              <a:cs typeface="B Titr" pitchFamily="2" charset="-78"/>
            </a:endParaRPr>
          </a:p>
          <a:p>
            <a:pPr algn="just" rtl="1" eaLnBrk="0" hangingPunct="0">
              <a:lnSpc>
                <a:spcPct val="150000"/>
              </a:lnSpc>
            </a:pPr>
            <a:r>
              <a:rPr lang="fa-IR" sz="3200" b="1" dirty="0">
                <a:solidFill>
                  <a:srgbClr val="FF0000"/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    </a:t>
            </a:r>
            <a:r>
              <a:rPr lang="fa-IR" sz="3200" b="1" dirty="0">
                <a:solidFill>
                  <a:srgbClr val="002060"/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''قد اوضح لكم سبيل الحق و انار طرقه فشقوه لازمه او سعاده دائمه'' </a:t>
            </a:r>
          </a:p>
          <a:p>
            <a:pPr algn="just" rtl="1" eaLnBrk="0" hangingPunct="0"/>
            <a:r>
              <a:rPr lang="fa-IR" sz="3200" b="1" dirty="0">
                <a:latin typeface="B Zar" pitchFamily="2" charset="-78"/>
                <a:ea typeface="Times New Roman" pitchFamily="18" charset="0"/>
                <a:cs typeface="B Titr" pitchFamily="2" charset="-78"/>
              </a:rPr>
              <a:t>  </a:t>
            </a:r>
            <a:r>
              <a:rPr lang="fa-IR" sz="3200" b="1" dirty="0">
                <a:solidFill>
                  <a:schemeClr val="accent3">
                    <a:lumMod val="50000"/>
                  </a:schemeClr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"آفريدگار انسان براى رشد و تكامل بشر ، راه هاى حق را به روشنى معرفى فرمود و مسير راههاى حق را نورانى و روشن نمود تا رهروان راه حق منحرف نگردند . سرانجام ، يا بدبختى دائمى در انتظار خلاف كاران </a:t>
            </a:r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است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 </a:t>
            </a:r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وسعادت </a:t>
            </a:r>
            <a:r>
              <a:rPr lang="fa-IR" sz="3200" b="1" dirty="0">
                <a:solidFill>
                  <a:schemeClr val="accent3">
                    <a:lumMod val="50000"/>
                  </a:schemeClr>
                </a:solidFill>
                <a:latin typeface="B Zar" pitchFamily="2" charset="-78"/>
                <a:ea typeface="Times New Roman" pitchFamily="18" charset="0"/>
                <a:cs typeface="B Titr" pitchFamily="2" charset="-78"/>
              </a:rPr>
              <a:t>دائمى در سر راه حق طلبان".  </a:t>
            </a:r>
            <a:endParaRPr lang="fa-IR" sz="2400" b="1" dirty="0">
              <a:solidFill>
                <a:schemeClr val="accent3">
                  <a:lumMod val="50000"/>
                </a:schemeClr>
              </a:solidFill>
              <a:cs typeface="B Titr" pitchFamily="2" charset="-78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0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5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6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7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8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9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0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5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6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7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8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9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970</TotalTime>
  <Words>1345</Words>
  <Application>Microsoft Office PowerPoint</Application>
  <PresentationFormat>On-screen Show (4:3)</PresentationFormat>
  <Paragraphs>164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Concourse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PARANDCO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PARAND</dc:creator>
  <cp:lastModifiedBy>ali</cp:lastModifiedBy>
  <cp:revision>220</cp:revision>
  <dcterms:created xsi:type="dcterms:W3CDTF">2012-03-13T04:48:24Z</dcterms:created>
  <dcterms:modified xsi:type="dcterms:W3CDTF">2012-04-17T05:31:10Z</dcterms:modified>
</cp:coreProperties>
</file>